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3" r:id="rId1"/>
    <p:sldMasterId id="2147483734" r:id="rId2"/>
    <p:sldMasterId id="2147483735" r:id="rId3"/>
    <p:sldMasterId id="2147483736" r:id="rId4"/>
    <p:sldMasterId id="2147483737" r:id="rId5"/>
    <p:sldMasterId id="2147483738" r:id="rId6"/>
    <p:sldMasterId id="2147483739" r:id="rId7"/>
  </p:sldMasterIdLst>
  <p:notesMasterIdLst>
    <p:notesMasterId r:id="rId15"/>
  </p:notesMasterIdLst>
  <p:sldIdLst>
    <p:sldId id="256" r:id="rId8"/>
    <p:sldId id="274" r:id="rId9"/>
    <p:sldId id="259" r:id="rId10"/>
    <p:sldId id="260" r:id="rId11"/>
    <p:sldId id="261" r:id="rId12"/>
    <p:sldId id="264" r:id="rId13"/>
    <p:sldId id="263" r:id="rId14"/>
  </p:sldIdLst>
  <p:sldSz cx="9144000" cy="5143500" type="screen16x9"/>
  <p:notesSz cx="6858000" cy="9144000"/>
  <p:embeddedFontLst>
    <p:embeddedFont>
      <p:font typeface="Bitter" panose="020B0604020202020204" charset="0"/>
      <p:regular r:id="rId16"/>
      <p:bold r:id="rId17"/>
      <p:italic r:id="rId18"/>
      <p:boldItalic r:id="rId19"/>
    </p:embeddedFont>
    <p:embeddedFont>
      <p:font typeface="Bitter Thin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Inter" panose="020B0604020202020204" charset="0"/>
      <p:regular r:id="rId28"/>
      <p:bold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0021A-7364-020D-DDCD-7D52C3C2D6BA}" v="53" dt="2022-08-23T10:11:46.606"/>
    <p1510:client id="{13D4C442-4CD8-FE80-F70D-E7C1E8C98CAD}" v="150" dt="2022-09-10T23:21:41.424"/>
    <p1510:client id="{21EC9194-F391-4AF1-F6D7-B096EF1170C2}" v="206" dt="2022-08-19T22:38:17.483"/>
    <p1510:client id="{315588B1-B16C-786C-0F59-4A93FA4AB5DC}" v="412" dt="2022-08-21T15:27:42.017"/>
    <p1510:client id="{8939D6C7-4494-F933-5BC8-6EA9A70C948E}" v="19" dt="2022-08-24T11:34:37.739"/>
    <p1510:client id="{8B79A6D2-81AF-159D-542A-0CADDDA253CA}" v="131" dt="2022-08-23T10:38:37.071"/>
    <p1510:client id="{9AC177C8-A706-809D-16E7-CBC2760B33AA}" v="280" dt="2022-09-10T23:01:17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34" Type="http://schemas.microsoft.com/office/2015/10/relationships/revisionInfo" Target="revisionInfo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3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3be19c76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g13be19c76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3b8fa80f5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g13b8fa80f5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13c7c5ba56b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g13c7c5ba56b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3bdcc9337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g13bdcc9337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1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2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3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4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4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5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5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5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6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6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6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7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7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8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8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9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9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9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9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9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9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41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3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3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4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5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6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7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7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7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48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9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9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49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5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0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5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1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1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51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2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5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2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2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52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52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2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5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56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7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5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5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5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9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6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6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6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60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6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61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61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2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6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62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62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3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6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63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6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6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64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64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64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5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6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65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65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65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65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65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6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68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69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6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7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7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7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7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2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3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7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73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73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7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74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74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5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75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75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75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76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76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7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7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77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77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77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7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78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78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78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78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78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8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8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8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82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82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8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84"/>
          <p:cNvSpPr txBox="1">
            <a:spLocks noGrp="1"/>
          </p:cNvSpPr>
          <p:nvPr>
            <p:ph type="subTitle" idx="1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85"/>
          <p:cNvSpPr txBox="1">
            <a:spLocks noGrp="1"/>
          </p:cNvSpPr>
          <p:nvPr>
            <p:ph type="subTitle" idx="1"/>
          </p:nvPr>
        </p:nvSpPr>
        <p:spPr>
          <a:xfrm>
            <a:off x="457200" y="205200"/>
            <a:ext cx="8229300" cy="39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8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86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86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86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87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8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87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87"/>
          <p:cNvSpPr txBox="1">
            <a:spLocks noGrp="1"/>
          </p:cNvSpPr>
          <p:nvPr>
            <p:ph type="body" idx="3"/>
          </p:nvPr>
        </p:nvSpPr>
        <p:spPr>
          <a:xfrm>
            <a:off x="467424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88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88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88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88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89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8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89"/>
          <p:cNvSpPr txBox="1">
            <a:spLocks noGrp="1"/>
          </p:cNvSpPr>
          <p:nvPr>
            <p:ph type="body" idx="2"/>
          </p:nvPr>
        </p:nvSpPr>
        <p:spPr>
          <a:xfrm>
            <a:off x="457200" y="2761920"/>
            <a:ext cx="82293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9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9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90"/>
          <p:cNvSpPr txBox="1">
            <a:spLocks noGrp="1"/>
          </p:cNvSpPr>
          <p:nvPr>
            <p:ph type="body" idx="2"/>
          </p:nvPr>
        </p:nvSpPr>
        <p:spPr>
          <a:xfrm>
            <a:off x="4674240" y="120348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90"/>
          <p:cNvSpPr txBox="1">
            <a:spLocks noGrp="1"/>
          </p:cNvSpPr>
          <p:nvPr>
            <p:ph type="body" idx="3"/>
          </p:nvPr>
        </p:nvSpPr>
        <p:spPr>
          <a:xfrm>
            <a:off x="45720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90"/>
          <p:cNvSpPr txBox="1">
            <a:spLocks noGrp="1"/>
          </p:cNvSpPr>
          <p:nvPr>
            <p:ph type="body" idx="4"/>
          </p:nvPr>
        </p:nvSpPr>
        <p:spPr>
          <a:xfrm>
            <a:off x="4674240" y="2761920"/>
            <a:ext cx="40158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9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9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91"/>
          <p:cNvSpPr txBox="1">
            <a:spLocks noGrp="1"/>
          </p:cNvSpPr>
          <p:nvPr>
            <p:ph type="body" idx="2"/>
          </p:nvPr>
        </p:nvSpPr>
        <p:spPr>
          <a:xfrm>
            <a:off x="323964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91"/>
          <p:cNvSpPr txBox="1">
            <a:spLocks noGrp="1"/>
          </p:cNvSpPr>
          <p:nvPr>
            <p:ph type="body" idx="3"/>
          </p:nvPr>
        </p:nvSpPr>
        <p:spPr>
          <a:xfrm>
            <a:off x="6022080" y="120348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91"/>
          <p:cNvSpPr txBox="1">
            <a:spLocks noGrp="1"/>
          </p:cNvSpPr>
          <p:nvPr>
            <p:ph type="body" idx="4"/>
          </p:nvPr>
        </p:nvSpPr>
        <p:spPr>
          <a:xfrm>
            <a:off x="45720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91"/>
          <p:cNvSpPr txBox="1">
            <a:spLocks noGrp="1"/>
          </p:cNvSpPr>
          <p:nvPr>
            <p:ph type="body" idx="5"/>
          </p:nvPr>
        </p:nvSpPr>
        <p:spPr>
          <a:xfrm>
            <a:off x="323964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91"/>
          <p:cNvSpPr txBox="1">
            <a:spLocks noGrp="1"/>
          </p:cNvSpPr>
          <p:nvPr>
            <p:ph type="body" idx="6"/>
          </p:nvPr>
        </p:nvSpPr>
        <p:spPr>
          <a:xfrm>
            <a:off x="6022080" y="2761920"/>
            <a:ext cx="2649600" cy="14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 1">
  <p:cSld name="TITLE_ONLY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9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  <p:sp>
        <p:nvSpPr>
          <p:cNvPr id="397" name="Google Shape;397;p92"/>
          <p:cNvSpPr/>
          <p:nvPr/>
        </p:nvSpPr>
        <p:spPr>
          <a:xfrm>
            <a:off x="0" y="0"/>
            <a:ext cx="4572000" cy="1274700"/>
          </a:xfrm>
          <a:prstGeom prst="rect">
            <a:avLst/>
          </a:prstGeom>
          <a:solidFill>
            <a:srgbClr val="EDD2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8" name="Google Shape;398;p92"/>
          <p:cNvGrpSpPr/>
          <p:nvPr/>
        </p:nvGrpSpPr>
        <p:grpSpPr>
          <a:xfrm>
            <a:off x="4572000" y="0"/>
            <a:ext cx="4571999" cy="5143500"/>
            <a:chOff x="0" y="0"/>
            <a:chExt cx="4571999" cy="5143500"/>
          </a:xfrm>
        </p:grpSpPr>
        <p:pic>
          <p:nvPicPr>
            <p:cNvPr id="399" name="Google Shape;399;p92"/>
            <p:cNvPicPr preferRelativeResize="0"/>
            <p:nvPr/>
          </p:nvPicPr>
          <p:blipFill rotWithShape="1">
            <a:blip r:embed="rId2">
              <a:alphaModFix/>
            </a:blip>
            <a:srcRect l="5707" r="5396"/>
            <a:stretch/>
          </p:blipFill>
          <p:spPr>
            <a:xfrm>
              <a:off x="0" y="0"/>
              <a:ext cx="4571999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0" name="Google Shape;400;p92"/>
            <p:cNvSpPr txBox="1"/>
            <p:nvPr/>
          </p:nvSpPr>
          <p:spPr>
            <a:xfrm>
              <a:off x="446050" y="231500"/>
              <a:ext cx="3638100" cy="43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it" sz="1300" b="0" i="0" u="none" strike="noStrike" cap="none">
                  <a:solidFill>
                    <a:srgbClr val="F38023"/>
                  </a:solidFill>
                  <a:latin typeface="Bitter Thin"/>
                  <a:ea typeface="Bitter Thin"/>
                  <a:cs typeface="Bitter Thin"/>
                  <a:sym typeface="Bitter Thin"/>
                </a:rPr>
                <a:t>Insert your image here</a:t>
              </a:r>
              <a:endParaRPr sz="1400" b="0" i="0" u="none" strike="noStrike" cap="none">
                <a:solidFill>
                  <a:srgbClr val="F38023"/>
                </a:solidFill>
                <a:latin typeface="Bitter Thin"/>
                <a:ea typeface="Bitter Thin"/>
                <a:cs typeface="Bitter Thin"/>
                <a:sym typeface="Bitter Thin"/>
              </a:endParaRPr>
            </a:p>
          </p:txBody>
        </p:sp>
        <p:sp>
          <p:nvSpPr>
            <p:cNvPr id="401" name="Google Shape;401;p92"/>
            <p:cNvSpPr txBox="1"/>
            <p:nvPr/>
          </p:nvSpPr>
          <p:spPr>
            <a:xfrm>
              <a:off x="446050" y="4474525"/>
              <a:ext cx="3638100" cy="43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it" sz="1300" b="0" i="0" u="none" strike="noStrike" cap="none">
                  <a:solidFill>
                    <a:srgbClr val="F38023"/>
                  </a:solidFill>
                  <a:latin typeface="Bitter Thin"/>
                  <a:ea typeface="Bitter Thin"/>
                  <a:cs typeface="Bitter Thin"/>
                  <a:sym typeface="Bitter Thin"/>
                </a:rPr>
                <a:t>Insert your image here</a:t>
              </a:r>
              <a:endParaRPr sz="1400" b="0" i="0" u="none" strike="noStrike" cap="none">
                <a:solidFill>
                  <a:srgbClr val="F38023"/>
                </a:solidFill>
                <a:latin typeface="Bitter Thin"/>
                <a:ea typeface="Bitter Thin"/>
                <a:cs typeface="Bitter Thin"/>
                <a:sym typeface="Bitter Thin"/>
              </a:endParaRPr>
            </a:p>
          </p:txBody>
        </p:sp>
      </p:grpSp>
      <p:sp>
        <p:nvSpPr>
          <p:cNvPr id="402" name="Google Shape;402;p92"/>
          <p:cNvSpPr/>
          <p:nvPr/>
        </p:nvSpPr>
        <p:spPr>
          <a:xfrm>
            <a:off x="0" y="0"/>
            <a:ext cx="1352700" cy="1274700"/>
          </a:xfrm>
          <a:prstGeom prst="rect">
            <a:avLst/>
          </a:prstGeom>
          <a:solidFill>
            <a:srgbClr val="EDD2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4">
            <a:alphaModFix/>
          </a:blip>
          <a:srcRect l="5708" r="5396"/>
          <a:stretch/>
        </p:blipFill>
        <p:spPr>
          <a:xfrm>
            <a:off x="0" y="0"/>
            <a:ext cx="4571640" cy="51433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4572000" y="0"/>
            <a:ext cx="4571640" cy="1274400"/>
          </a:xfrm>
          <a:prstGeom prst="rect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4572000" y="1274760"/>
            <a:ext cx="4571640" cy="3044880"/>
          </a:xfrm>
          <a:prstGeom prst="rect">
            <a:avLst/>
          </a:prstGeom>
          <a:solidFill>
            <a:srgbClr val="EDE8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573680" y="4474440"/>
            <a:ext cx="1049400" cy="49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/>
          <p:nvPr/>
        </p:nvSpPr>
        <p:spPr>
          <a:xfrm>
            <a:off x="5085720" y="1053360"/>
            <a:ext cx="1251720" cy="43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446040" y="231480"/>
            <a:ext cx="36378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b="0" i="0" u="none" strike="noStrike" cap="none">
                <a:solidFill>
                  <a:srgbClr val="F38023"/>
                </a:solidFill>
                <a:latin typeface="Bitter Thin"/>
                <a:ea typeface="Bitter Thin"/>
                <a:cs typeface="Bitter Thin"/>
                <a:sym typeface="Bitter Thin"/>
              </a:rPr>
              <a:t>Insert your image here</a:t>
            </a: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446040" y="4474440"/>
            <a:ext cx="36378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b="0" i="0" u="none" strike="noStrike" cap="none">
                <a:solidFill>
                  <a:srgbClr val="F38023"/>
                </a:solidFill>
                <a:latin typeface="Bitter Thin"/>
                <a:ea typeface="Bitter Thin"/>
                <a:cs typeface="Bitter Thin"/>
                <a:sym typeface="Bitter Thin"/>
              </a:rPr>
              <a:t>Insert your image here</a:t>
            </a: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0" y="0"/>
            <a:ext cx="4571640" cy="1274400"/>
          </a:xfrm>
          <a:prstGeom prst="rect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4572000" y="1274760"/>
            <a:ext cx="4571640" cy="3868560"/>
          </a:xfrm>
          <a:prstGeom prst="rect">
            <a:avLst/>
          </a:prstGeom>
          <a:solidFill>
            <a:srgbClr val="EDE8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572000" y="0"/>
            <a:ext cx="4571640" cy="1274400"/>
          </a:xfrm>
          <a:prstGeom prst="rect">
            <a:avLst/>
          </a:prstGeom>
          <a:solidFill>
            <a:srgbClr val="EDD2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27"/>
          <p:cNvSpPr/>
          <p:nvPr/>
        </p:nvSpPr>
        <p:spPr>
          <a:xfrm>
            <a:off x="0" y="0"/>
            <a:ext cx="1333080" cy="1274400"/>
          </a:xfrm>
          <a:prstGeom prst="rect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7"/>
          <p:cNvSpPr/>
          <p:nvPr/>
        </p:nvSpPr>
        <p:spPr>
          <a:xfrm>
            <a:off x="1333440" y="1274760"/>
            <a:ext cx="7810200" cy="3868560"/>
          </a:xfrm>
          <a:prstGeom prst="rect">
            <a:avLst/>
          </a:prstGeom>
          <a:solidFill>
            <a:srgbClr val="EDE8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7"/>
          <p:cNvSpPr/>
          <p:nvPr/>
        </p:nvSpPr>
        <p:spPr>
          <a:xfrm>
            <a:off x="1333440" y="0"/>
            <a:ext cx="7810200" cy="1274400"/>
          </a:xfrm>
          <a:prstGeom prst="rect">
            <a:avLst/>
          </a:prstGeom>
          <a:solidFill>
            <a:srgbClr val="EDD2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0"/>
          <p:cNvSpPr/>
          <p:nvPr/>
        </p:nvSpPr>
        <p:spPr>
          <a:xfrm>
            <a:off x="4572000" y="0"/>
            <a:ext cx="4571640" cy="1274400"/>
          </a:xfrm>
          <a:prstGeom prst="rect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5" name="Google Shape;175;p40"/>
          <p:cNvPicPr preferRelativeResize="0"/>
          <p:nvPr/>
        </p:nvPicPr>
        <p:blipFill rotWithShape="1">
          <a:blip r:embed="rId14">
            <a:alphaModFix/>
          </a:blip>
          <a:srcRect l="5708" r="5396"/>
          <a:stretch/>
        </p:blipFill>
        <p:spPr>
          <a:xfrm>
            <a:off x="0" y="0"/>
            <a:ext cx="4571640" cy="514332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40"/>
          <p:cNvSpPr/>
          <p:nvPr/>
        </p:nvSpPr>
        <p:spPr>
          <a:xfrm>
            <a:off x="446040" y="231480"/>
            <a:ext cx="36378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b="0" i="0" u="none" strike="noStrike" cap="none">
                <a:solidFill>
                  <a:srgbClr val="F38023"/>
                </a:solidFill>
                <a:latin typeface="Bitter Thin"/>
                <a:ea typeface="Bitter Thin"/>
                <a:cs typeface="Bitter Thin"/>
                <a:sym typeface="Bitter Thin"/>
              </a:rPr>
              <a:t>Insert your image here</a:t>
            </a: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40"/>
          <p:cNvSpPr/>
          <p:nvPr/>
        </p:nvSpPr>
        <p:spPr>
          <a:xfrm>
            <a:off x="446040" y="4474440"/>
            <a:ext cx="36378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b="0" i="0" u="none" strike="noStrike" cap="none">
                <a:solidFill>
                  <a:srgbClr val="F38023"/>
                </a:solidFill>
                <a:latin typeface="Bitter Thin"/>
                <a:ea typeface="Bitter Thin"/>
                <a:cs typeface="Bitter Thin"/>
                <a:sym typeface="Bitter Thin"/>
              </a:rPr>
              <a:t>Insert your image here</a:t>
            </a: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40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179" name="Google Shape;179;p40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3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" name="Google Shape;230;p53"/>
          <p:cNvSpPr/>
          <p:nvPr/>
        </p:nvSpPr>
        <p:spPr>
          <a:xfrm>
            <a:off x="0" y="0"/>
            <a:ext cx="4571640" cy="1274400"/>
          </a:xfrm>
          <a:prstGeom prst="rect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1" name="Google Shape;231;p53"/>
          <p:cNvGrpSpPr/>
          <p:nvPr/>
        </p:nvGrpSpPr>
        <p:grpSpPr>
          <a:xfrm>
            <a:off x="4572000" y="0"/>
            <a:ext cx="4571640" cy="5142960"/>
            <a:chOff x="4572000" y="0"/>
            <a:chExt cx="4571640" cy="5142960"/>
          </a:xfrm>
        </p:grpSpPr>
        <p:pic>
          <p:nvPicPr>
            <p:cNvPr id="232" name="Google Shape;232;p53"/>
            <p:cNvPicPr preferRelativeResize="0"/>
            <p:nvPr/>
          </p:nvPicPr>
          <p:blipFill rotWithShape="1">
            <a:blip r:embed="rId14">
              <a:alphaModFix/>
            </a:blip>
            <a:srcRect l="5708" r="5396"/>
            <a:stretch/>
          </p:blipFill>
          <p:spPr>
            <a:xfrm>
              <a:off x="4572000" y="0"/>
              <a:ext cx="4571640" cy="51429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53"/>
            <p:cNvSpPr/>
            <p:nvPr/>
          </p:nvSpPr>
          <p:spPr>
            <a:xfrm>
              <a:off x="5018040" y="231480"/>
              <a:ext cx="3637800" cy="43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300" b="0" i="0" u="none" strike="noStrike" cap="none">
                  <a:solidFill>
                    <a:srgbClr val="F38023"/>
                  </a:solidFill>
                  <a:latin typeface="Bitter Thin"/>
                  <a:ea typeface="Bitter Thin"/>
                  <a:cs typeface="Bitter Thin"/>
                  <a:sym typeface="Bitter Thin"/>
                </a:rPr>
                <a:t>Insert your image here</a:t>
              </a:r>
              <a:endParaRPr sz="1300" b="0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53"/>
            <p:cNvSpPr/>
            <p:nvPr/>
          </p:nvSpPr>
          <p:spPr>
            <a:xfrm>
              <a:off x="5018040" y="4474440"/>
              <a:ext cx="3637800" cy="43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300" b="0" i="0" u="none" strike="noStrike" cap="none">
                  <a:solidFill>
                    <a:srgbClr val="F38023"/>
                  </a:solidFill>
                  <a:latin typeface="Bitter Thin"/>
                  <a:ea typeface="Bitter Thin"/>
                  <a:cs typeface="Bitter Thin"/>
                  <a:sym typeface="Bitter Thin"/>
                </a:rPr>
                <a:t>Insert your image here</a:t>
              </a:r>
              <a:endParaRPr sz="1300" b="0" i="0" u="none" strike="noStrike" cap="none"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5" name="Google Shape;235;p53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36" name="Google Shape;236;p53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6"/>
          <p:cNvSpPr/>
          <p:nvPr/>
        </p:nvSpPr>
        <p:spPr>
          <a:xfrm>
            <a:off x="3718440" y="2248920"/>
            <a:ext cx="3840120" cy="226584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7" name="Google Shape;287;p66"/>
          <p:cNvPicPr preferRelativeResize="0"/>
          <p:nvPr/>
        </p:nvPicPr>
        <p:blipFill rotWithShape="1">
          <a:blip r:embed="rId14">
            <a:alphaModFix/>
          </a:blip>
          <a:srcRect l="3027" t="30408" b="15044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66"/>
          <p:cNvSpPr/>
          <p:nvPr/>
        </p:nvSpPr>
        <p:spPr>
          <a:xfrm>
            <a:off x="264600" y="243000"/>
            <a:ext cx="36378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b="0" i="0" u="none" strike="noStrike" cap="none">
                <a:solidFill>
                  <a:srgbClr val="FFFFFF"/>
                </a:solidFill>
                <a:latin typeface="Bitter Thin"/>
                <a:ea typeface="Bitter Thin"/>
                <a:cs typeface="Bitter Thin"/>
                <a:sym typeface="Bitter Thin"/>
              </a:rPr>
              <a:t>Insert your image here</a:t>
            </a: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66"/>
          <p:cNvSpPr/>
          <p:nvPr/>
        </p:nvSpPr>
        <p:spPr>
          <a:xfrm>
            <a:off x="264600" y="4383720"/>
            <a:ext cx="3637800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b="0" i="0" u="none" strike="noStrike" cap="none">
                <a:solidFill>
                  <a:srgbClr val="FFFFFF"/>
                </a:solidFill>
                <a:latin typeface="Bitter Thin"/>
                <a:ea typeface="Bitter Thin"/>
                <a:cs typeface="Bitter Thin"/>
                <a:sym typeface="Bitter Thin"/>
              </a:rPr>
              <a:t>Insert your image here</a:t>
            </a:r>
            <a:endParaRPr sz="13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66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291" name="Google Shape;291;p66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79"/>
          <p:cNvSpPr txBox="1">
            <a:spLocks noGrp="1"/>
          </p:cNvSpPr>
          <p:nvPr>
            <p:ph type="sldNum" idx="12"/>
          </p:nvPr>
        </p:nvSpPr>
        <p:spPr>
          <a:xfrm>
            <a:off x="8472600" y="4663080"/>
            <a:ext cx="5484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2" name="Google Shape;342;p79"/>
          <p:cNvSpPr/>
          <p:nvPr/>
        </p:nvSpPr>
        <p:spPr>
          <a:xfrm>
            <a:off x="0" y="0"/>
            <a:ext cx="1333200" cy="1274400"/>
          </a:xfrm>
          <a:prstGeom prst="rect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79"/>
          <p:cNvSpPr/>
          <p:nvPr/>
        </p:nvSpPr>
        <p:spPr>
          <a:xfrm>
            <a:off x="1333440" y="1274760"/>
            <a:ext cx="7810200" cy="3868500"/>
          </a:xfrm>
          <a:prstGeom prst="rect">
            <a:avLst/>
          </a:prstGeom>
          <a:solidFill>
            <a:srgbClr val="EDE8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79"/>
          <p:cNvSpPr/>
          <p:nvPr/>
        </p:nvSpPr>
        <p:spPr>
          <a:xfrm>
            <a:off x="1333440" y="0"/>
            <a:ext cx="7810200" cy="1274400"/>
          </a:xfrm>
          <a:prstGeom prst="rect">
            <a:avLst/>
          </a:prstGeom>
          <a:solidFill>
            <a:srgbClr val="EDD2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79"/>
          <p:cNvSpPr txBox="1">
            <a:spLocks noGrp="1"/>
          </p:cNvSpPr>
          <p:nvPr>
            <p:ph type="title"/>
          </p:nvPr>
        </p:nvSpPr>
        <p:spPr>
          <a:xfrm>
            <a:off x="457200" y="205200"/>
            <a:ext cx="82293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6" name="Google Shape;346;p79"/>
          <p:cNvSpPr txBox="1">
            <a:spLocks noGrp="1"/>
          </p:cNvSpPr>
          <p:nvPr>
            <p:ph type="body" idx="1"/>
          </p:nvPr>
        </p:nvSpPr>
        <p:spPr>
          <a:xfrm>
            <a:off x="457200" y="1203480"/>
            <a:ext cx="8229300" cy="29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aula.garcia@europass.i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toon.com/c/b6ba9aOMCSs/1/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.jpg"/><Relationship Id="rId4" Type="http://schemas.openxmlformats.org/officeDocument/2006/relationships/hyperlink" Target="https://www.google.com/maps/place/C.+Quart,+23,+46001+Valencia/@39.4717696,-0.3874955,14z/data=!4m5!3m4!1s0xd604f51cd7e1415:0x773705b1333af64d!8m2!3d39.4761196!4d-0.381747&#8203;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93"/>
          <p:cNvSpPr/>
          <p:nvPr/>
        </p:nvSpPr>
        <p:spPr>
          <a:xfrm>
            <a:off x="5078627" y="2281705"/>
            <a:ext cx="38574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b="1" dirty="0">
                <a:solidFill>
                  <a:srgbClr val="E36C09"/>
                </a:solidFill>
                <a:ea typeface="Inter"/>
              </a:rPr>
              <a:t>"Flipped Classroom"</a:t>
            </a:r>
            <a:endParaRPr lang="en-US" sz="2800" b="1" dirty="0">
              <a:solidFill>
                <a:srgbClr val="E36C09"/>
              </a:solidFill>
            </a:endParaRPr>
          </a:p>
        </p:txBody>
      </p:sp>
      <p:sp>
        <p:nvSpPr>
          <p:cNvPr id="408" name="Google Shape;408;p93"/>
          <p:cNvSpPr/>
          <p:nvPr/>
        </p:nvSpPr>
        <p:spPr>
          <a:xfrm>
            <a:off x="4920973" y="352869"/>
            <a:ext cx="4170574" cy="6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800" b="1" i="0" u="none" strike="noStrike" cap="none" dirty="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Welcome to Valencia!</a:t>
            </a:r>
            <a:endParaRPr sz="2800" b="1" i="0" u="none" strike="noStrike" cap="none" dirty="0">
              <a:solidFill>
                <a:srgbClr val="FFFFFF"/>
              </a:solidFill>
            </a:endParaRPr>
          </a:p>
        </p:txBody>
      </p:sp>
      <p:sp>
        <p:nvSpPr>
          <p:cNvPr id="409" name="Google Shape;409;p93"/>
          <p:cNvSpPr/>
          <p:nvPr/>
        </p:nvSpPr>
        <p:spPr>
          <a:xfrm>
            <a:off x="5049067" y="1058133"/>
            <a:ext cx="1576882" cy="4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it" sz="1300" b="1" dirty="0">
                <a:solidFill>
                  <a:srgbClr val="F38023"/>
                </a:solidFill>
                <a:latin typeface="Bitter"/>
                <a:ea typeface="Bitter"/>
                <a:cs typeface="Bitter"/>
                <a:sym typeface="Bitter"/>
              </a:rPr>
              <a:t>19th to</a:t>
            </a:r>
            <a:r>
              <a:rPr lang="it" sz="1300" b="1" i="0" u="none" strike="noStrike" cap="none" dirty="0">
                <a:solidFill>
                  <a:srgbClr val="F38023"/>
                </a:solidFill>
                <a:latin typeface="Bitter"/>
                <a:ea typeface="Bitter"/>
                <a:cs typeface="Bitter"/>
                <a:sym typeface="Bitter"/>
              </a:rPr>
              <a:t> </a:t>
            </a:r>
            <a:r>
              <a:rPr lang="it" sz="1300" b="1" dirty="0">
                <a:solidFill>
                  <a:srgbClr val="F38023"/>
                </a:solidFill>
                <a:latin typeface="Bitter"/>
                <a:ea typeface="Bitter"/>
                <a:cs typeface="Bitter"/>
                <a:sym typeface="Bitter"/>
              </a:rPr>
              <a:t>24th </a:t>
            </a:r>
            <a:endParaRPr lang="en-US" sz="1300" b="1" dirty="0">
              <a:ea typeface="Bitter"/>
            </a:endParaRPr>
          </a:p>
          <a:p>
            <a:pPr>
              <a:lnSpc>
                <a:spcPct val="90000"/>
              </a:lnSpc>
            </a:pPr>
            <a:r>
              <a:rPr lang="it" sz="1300" b="1" dirty="0">
                <a:solidFill>
                  <a:srgbClr val="F38023"/>
                </a:solidFill>
                <a:latin typeface="Bitter"/>
                <a:ea typeface="Bitter"/>
                <a:cs typeface="Bitter"/>
                <a:sym typeface="Bitter"/>
              </a:rPr>
              <a:t>SEP. </a:t>
            </a:r>
            <a:r>
              <a:rPr lang="it" sz="1300" b="1" i="0" u="none" strike="noStrike" cap="none" dirty="0">
                <a:solidFill>
                  <a:srgbClr val="F38023"/>
                </a:solidFill>
                <a:latin typeface="Bitter"/>
                <a:ea typeface="Bitter"/>
                <a:cs typeface="Bitter"/>
                <a:sym typeface="Bitter"/>
              </a:rPr>
              <a:t>2022</a:t>
            </a:r>
            <a:endParaRPr lang="en-US" sz="1300" b="1" i="0" u="none" strike="noStrike" cap="none" dirty="0"/>
          </a:p>
        </p:txBody>
      </p:sp>
      <p:sp>
        <p:nvSpPr>
          <p:cNvPr id="411" name="Google Shape;411;p93"/>
          <p:cNvSpPr/>
          <p:nvPr/>
        </p:nvSpPr>
        <p:spPr>
          <a:xfrm>
            <a:off x="7568280" y="4363560"/>
            <a:ext cx="1099800" cy="663480"/>
          </a:xfrm>
          <a:prstGeom prst="rect">
            <a:avLst/>
          </a:prstGeom>
          <a:solidFill>
            <a:srgbClr val="FFFFFF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93"/>
          <p:cNvSpPr/>
          <p:nvPr/>
        </p:nvSpPr>
        <p:spPr>
          <a:xfrm>
            <a:off x="-4059" y="-853"/>
            <a:ext cx="4579478" cy="5143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2" name="Google Shape;412;p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438" y="1278019"/>
            <a:ext cx="3582186" cy="25680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BA5BAA-D098-76A4-9225-4241F00A2FC0}"/>
              </a:ext>
            </a:extLst>
          </p:cNvPr>
          <p:cNvSpPr/>
          <p:nvPr/>
        </p:nvSpPr>
        <p:spPr>
          <a:xfrm>
            <a:off x="4568060" y="4311869"/>
            <a:ext cx="4571998" cy="82768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0" name="Google Shape;410;p93"/>
          <p:cNvSpPr/>
          <p:nvPr/>
        </p:nvSpPr>
        <p:spPr>
          <a:xfrm>
            <a:off x="4980093" y="4356748"/>
            <a:ext cx="3529075" cy="722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" sz="1600" b="1" dirty="0">
                <a:solidFill>
                  <a:srgbClr val="FFFFFF"/>
                </a:solidFill>
                <a:latin typeface="Inter"/>
                <a:ea typeface="Inter"/>
              </a:rPr>
              <a:t>Paula</a:t>
            </a:r>
            <a:r>
              <a:rPr lang="it" sz="16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García</a:t>
            </a:r>
            <a:endParaRPr lang="en-US" sz="1600" b="1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paula.garcia@europass.it</a:t>
            </a:r>
            <a:endParaRPr sz="1600" b="1" dirty="0">
              <a:solidFill>
                <a:srgbClr val="FFFFFF"/>
              </a:solidFill>
              <a:latin typeface="Inter"/>
              <a:ea typeface="Inter"/>
              <a:cs typeface="Inter"/>
            </a:endParaRPr>
          </a:p>
          <a:p>
            <a:endParaRPr lang="en-GB" sz="1600">
              <a:solidFill>
                <a:srgbClr val="FFFFFF"/>
              </a:solidFill>
              <a:ea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9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7" y="336041"/>
            <a:ext cx="5401456" cy="1131570"/>
          </a:xfrm>
          <a:prstGeom prst="rect">
            <a:avLst/>
          </a:prstGeom>
          <a:solidFill>
            <a:srgbClr val="CAA35F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4316" y="337666"/>
            <a:ext cx="1396288" cy="1129946"/>
          </a:xfrm>
          <a:prstGeom prst="rect">
            <a:avLst/>
          </a:prstGeom>
          <a:solidFill>
            <a:srgbClr val="FFB73B">
              <a:alpha val="95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2735" y="339951"/>
            <a:ext cx="1397074" cy="1128924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A87B69-D1B1-4DA7-B224-F220FC523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758" y="1597914"/>
            <a:ext cx="5404104" cy="3202686"/>
          </a:xfrm>
          <a:prstGeom prst="rect">
            <a:avLst/>
          </a:prstGeom>
          <a:solidFill>
            <a:srgbClr val="FFB73B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3BC7123-EB40-04C7-B641-1C95915A4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477" y="1804193"/>
            <a:ext cx="5096528" cy="286679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4316" y="1595760"/>
            <a:ext cx="2915493" cy="3204839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96C757-0247-6E89-2630-ED67B1BDC5B8}"/>
              </a:ext>
            </a:extLst>
          </p:cNvPr>
          <p:cNvSpPr/>
          <p:nvPr/>
        </p:nvSpPr>
        <p:spPr>
          <a:xfrm>
            <a:off x="1275521" y="2462954"/>
            <a:ext cx="4003472" cy="1337093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4DED92-90CD-E44D-E6FC-CFC3D2C49414}"/>
              </a:ext>
            </a:extLst>
          </p:cNvPr>
          <p:cNvSpPr txBox="1"/>
          <p:nvPr/>
        </p:nvSpPr>
        <p:spPr>
          <a:xfrm>
            <a:off x="2152689" y="2741089"/>
            <a:ext cx="3059309" cy="59515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Watch my Powtoon: Teacher Intro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45B448-3B9F-9FF6-EC47-8DD74A39B9E7}"/>
              </a:ext>
            </a:extLst>
          </p:cNvPr>
          <p:cNvSpPr txBox="1"/>
          <p:nvPr/>
        </p:nvSpPr>
        <p:spPr>
          <a:xfrm>
            <a:off x="642361" y="540890"/>
            <a:ext cx="203342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b="1" dirty="0">
                <a:solidFill>
                  <a:srgbClr val="FFFFFF"/>
                </a:solidFill>
              </a:rPr>
              <a:t>About Me:</a:t>
            </a:r>
          </a:p>
        </p:txBody>
      </p:sp>
    </p:spTree>
    <p:extLst>
      <p:ext uri="{BB962C8B-B14F-4D97-AF65-F5344CB8AC3E}">
        <p14:creationId xmlns:p14="http://schemas.microsoft.com/office/powerpoint/2010/main" val="375771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96"/>
          <p:cNvSpPr/>
          <p:nvPr/>
        </p:nvSpPr>
        <p:spPr>
          <a:xfrm>
            <a:off x="0" y="0"/>
            <a:ext cx="4571640" cy="1274400"/>
          </a:xfrm>
          <a:prstGeom prst="rect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96"/>
          <p:cNvSpPr/>
          <p:nvPr/>
        </p:nvSpPr>
        <p:spPr>
          <a:xfrm rot="-5400000">
            <a:off x="-862150" y="2649325"/>
            <a:ext cx="3151800" cy="6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 i="0" u="none" strike="noStrike" cap="none">
                <a:solidFill>
                  <a:srgbClr val="F38023"/>
                </a:solidFill>
                <a:latin typeface="Bitter"/>
                <a:ea typeface="Bitter"/>
                <a:cs typeface="Bitter"/>
                <a:sym typeface="Bitter"/>
              </a:rPr>
              <a:t>Timetable</a:t>
            </a:r>
            <a:endParaRPr sz="4800" b="1" i="0" u="none" strike="noStrike" cap="none">
              <a:solidFill>
                <a:srgbClr val="F38023"/>
              </a:solidFill>
            </a:endParaRPr>
          </a:p>
        </p:txBody>
      </p:sp>
      <p:pic>
        <p:nvPicPr>
          <p:cNvPr id="2" name="Picture 2" descr="Table&#10;&#10;Description automatically generated">
            <a:extLst>
              <a:ext uri="{FF2B5EF4-FFF2-40B4-BE49-F238E27FC236}">
                <a16:creationId xmlns:a16="http://schemas.microsoft.com/office/drawing/2014/main" id="{A26A7C65-7153-4DD8-4377-AD8F95E44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3995" y="-4804"/>
            <a:ext cx="7305346" cy="51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97"/>
          <p:cNvSpPr/>
          <p:nvPr/>
        </p:nvSpPr>
        <p:spPr>
          <a:xfrm>
            <a:off x="1876675" y="319600"/>
            <a:ext cx="3015900" cy="7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 b="1">
                <a:solidFill>
                  <a:srgbClr val="F38023"/>
                </a:solidFill>
                <a:latin typeface="Inter"/>
                <a:ea typeface="Inter"/>
                <a:cs typeface="Inter"/>
                <a:sym typeface="Inter"/>
              </a:rPr>
              <a:t>Wearing the MASK</a:t>
            </a:r>
            <a:endParaRPr sz="1700"/>
          </a:p>
        </p:txBody>
      </p:sp>
      <p:grpSp>
        <p:nvGrpSpPr>
          <p:cNvPr id="444" name="Google Shape;444;p97"/>
          <p:cNvGrpSpPr/>
          <p:nvPr/>
        </p:nvGrpSpPr>
        <p:grpSpPr>
          <a:xfrm>
            <a:off x="2208960" y="3511163"/>
            <a:ext cx="1352493" cy="1352493"/>
            <a:chOff x="1847100" y="3204400"/>
            <a:chExt cx="1487400" cy="1487400"/>
          </a:xfrm>
        </p:grpSpPr>
        <p:sp>
          <p:nvSpPr>
            <p:cNvPr id="445" name="Google Shape;445;p97"/>
            <p:cNvSpPr/>
            <p:nvPr/>
          </p:nvSpPr>
          <p:spPr>
            <a:xfrm>
              <a:off x="1847100" y="3204400"/>
              <a:ext cx="1487400" cy="14874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46" name="Google Shape;446;p97"/>
            <p:cNvPicPr preferRelativeResize="0"/>
            <p:nvPr/>
          </p:nvPicPr>
          <p:blipFill rotWithShape="1">
            <a:blip r:embed="rId3">
              <a:alphaModFix/>
            </a:blip>
            <a:srcRect l="20771" t="57303" r="68221" b="29688"/>
            <a:stretch/>
          </p:blipFill>
          <p:spPr>
            <a:xfrm>
              <a:off x="2105025" y="3466825"/>
              <a:ext cx="971551" cy="96255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7" name="Google Shape;447;p97"/>
          <p:cNvGrpSpPr/>
          <p:nvPr/>
        </p:nvGrpSpPr>
        <p:grpSpPr>
          <a:xfrm>
            <a:off x="6970353" y="1673778"/>
            <a:ext cx="1352493" cy="1352493"/>
            <a:chOff x="6604838" y="1408938"/>
            <a:chExt cx="1487400" cy="1487400"/>
          </a:xfrm>
        </p:grpSpPr>
        <p:sp>
          <p:nvSpPr>
            <p:cNvPr id="448" name="Google Shape;448;p97"/>
            <p:cNvSpPr/>
            <p:nvPr/>
          </p:nvSpPr>
          <p:spPr>
            <a:xfrm>
              <a:off x="6604838" y="1408938"/>
              <a:ext cx="1487400" cy="14874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49" name="Google Shape;449;p97"/>
            <p:cNvPicPr preferRelativeResize="0"/>
            <p:nvPr/>
          </p:nvPicPr>
          <p:blipFill rotWithShape="1">
            <a:blip r:embed="rId3">
              <a:alphaModFix/>
            </a:blip>
            <a:srcRect l="66160" t="25026" r="22630" b="62098"/>
            <a:stretch/>
          </p:blipFill>
          <p:spPr>
            <a:xfrm>
              <a:off x="6962775" y="1781175"/>
              <a:ext cx="771526" cy="7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0" name="Google Shape;450;p97"/>
          <p:cNvGrpSpPr/>
          <p:nvPr/>
        </p:nvGrpSpPr>
        <p:grpSpPr>
          <a:xfrm>
            <a:off x="2208966" y="1673770"/>
            <a:ext cx="1352493" cy="1352493"/>
            <a:chOff x="2180475" y="1388063"/>
            <a:chExt cx="1487400" cy="1487400"/>
          </a:xfrm>
        </p:grpSpPr>
        <p:sp>
          <p:nvSpPr>
            <p:cNvPr id="451" name="Google Shape;451;p97"/>
            <p:cNvSpPr/>
            <p:nvPr/>
          </p:nvSpPr>
          <p:spPr>
            <a:xfrm>
              <a:off x="2180475" y="1388063"/>
              <a:ext cx="1487400" cy="14874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52" name="Google Shape;452;p97"/>
            <p:cNvPicPr preferRelativeResize="0"/>
            <p:nvPr/>
          </p:nvPicPr>
          <p:blipFill rotWithShape="1">
            <a:blip r:embed="rId3">
              <a:alphaModFix/>
            </a:blip>
            <a:srcRect l="20356" t="25013" r="68254" b="61800"/>
            <a:stretch/>
          </p:blipFill>
          <p:spPr>
            <a:xfrm>
              <a:off x="2438400" y="1660275"/>
              <a:ext cx="971551" cy="9429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3" name="Google Shape;453;p97"/>
          <p:cNvGrpSpPr/>
          <p:nvPr/>
        </p:nvGrpSpPr>
        <p:grpSpPr>
          <a:xfrm>
            <a:off x="6970361" y="3511163"/>
            <a:ext cx="1352493" cy="1352493"/>
            <a:chOff x="7171575" y="3170925"/>
            <a:chExt cx="1487400" cy="1487400"/>
          </a:xfrm>
        </p:grpSpPr>
        <p:sp>
          <p:nvSpPr>
            <p:cNvPr id="454" name="Google Shape;454;p97"/>
            <p:cNvSpPr/>
            <p:nvPr/>
          </p:nvSpPr>
          <p:spPr>
            <a:xfrm>
              <a:off x="7171575" y="3170925"/>
              <a:ext cx="1487400" cy="14874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55" name="Google Shape;455;p97"/>
            <p:cNvPicPr preferRelativeResize="0"/>
            <p:nvPr/>
          </p:nvPicPr>
          <p:blipFill rotWithShape="1">
            <a:blip r:embed="rId3">
              <a:alphaModFix/>
            </a:blip>
            <a:srcRect l="66253" t="57303" r="22526" b="30358"/>
            <a:stretch/>
          </p:blipFill>
          <p:spPr>
            <a:xfrm>
              <a:off x="7429500" y="3466825"/>
              <a:ext cx="971551" cy="89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6" name="Google Shape;456;p97"/>
          <p:cNvSpPr txBox="1"/>
          <p:nvPr/>
        </p:nvSpPr>
        <p:spPr>
          <a:xfrm>
            <a:off x="3574500" y="4863650"/>
            <a:ext cx="3242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/>
              <a:t>https://sanidad.castillalamancha.es/ciudadanos/enfermedades-infecciosas/coronavirus</a:t>
            </a:r>
            <a:endParaRPr sz="600"/>
          </a:p>
        </p:txBody>
      </p:sp>
      <p:pic>
        <p:nvPicPr>
          <p:cNvPr id="457" name="Google Shape;45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280400" cy="1280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8" name="Google Shape;458;p97"/>
          <p:cNvGrpSpPr/>
          <p:nvPr/>
        </p:nvGrpSpPr>
        <p:grpSpPr>
          <a:xfrm>
            <a:off x="3687738" y="2322225"/>
            <a:ext cx="3015900" cy="1914600"/>
            <a:chOff x="3763938" y="2322225"/>
            <a:chExt cx="3015900" cy="1914600"/>
          </a:xfrm>
        </p:grpSpPr>
        <p:sp>
          <p:nvSpPr>
            <p:cNvPr id="459" name="Google Shape;459;p97"/>
            <p:cNvSpPr/>
            <p:nvPr/>
          </p:nvSpPr>
          <p:spPr>
            <a:xfrm>
              <a:off x="3763938" y="2322225"/>
              <a:ext cx="3015900" cy="19146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rgbClr val="F380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60" name="Google Shape;460;p97"/>
            <p:cNvPicPr preferRelativeResize="0"/>
            <p:nvPr/>
          </p:nvPicPr>
          <p:blipFill rotWithShape="1">
            <a:blip r:embed="rId5">
              <a:alphaModFix/>
            </a:blip>
            <a:srcRect t="16449" b="15969"/>
            <a:stretch/>
          </p:blipFill>
          <p:spPr>
            <a:xfrm>
              <a:off x="4271250" y="2603250"/>
              <a:ext cx="2001275" cy="13525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1" name="Google Shape;461;p97"/>
          <p:cNvSpPr txBox="1"/>
          <p:nvPr/>
        </p:nvSpPr>
        <p:spPr>
          <a:xfrm>
            <a:off x="3190650" y="4762500"/>
            <a:ext cx="4010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/>
              <a:t>https://myloview.es/cuadro-coronavirus-persona-con-mascarilla-hombre-y-mujer-con-mascara-no-D0FFFF3</a:t>
            </a:r>
            <a:endParaRPr sz="600"/>
          </a:p>
        </p:txBody>
      </p:sp>
      <p:sp>
        <p:nvSpPr>
          <p:cNvPr id="462" name="Google Shape;462;p97"/>
          <p:cNvSpPr txBox="1"/>
          <p:nvPr/>
        </p:nvSpPr>
        <p:spPr>
          <a:xfrm>
            <a:off x="3243000" y="4676775"/>
            <a:ext cx="3905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/>
              <a:t>https://www.avianca.com/hn/es/sobre-nosotros/centro-noticias/noticias-avianca/mascarilla-permitida-vuelos/</a:t>
            </a:r>
            <a:endParaRPr sz="600"/>
          </a:p>
        </p:txBody>
      </p:sp>
      <p:sp>
        <p:nvSpPr>
          <p:cNvPr id="463" name="Google Shape;463;p97"/>
          <p:cNvSpPr txBox="1"/>
          <p:nvPr/>
        </p:nvSpPr>
        <p:spPr>
          <a:xfrm>
            <a:off x="6603650" y="3171875"/>
            <a:ext cx="2085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F38023"/>
                </a:solidFill>
              </a:rPr>
              <a:t>social health centers</a:t>
            </a:r>
            <a:endParaRPr sz="1500">
              <a:solidFill>
                <a:srgbClr val="F38023"/>
              </a:solidFill>
            </a:endParaRPr>
          </a:p>
        </p:txBody>
      </p:sp>
      <p:sp>
        <p:nvSpPr>
          <p:cNvPr id="464" name="Google Shape;464;p97"/>
          <p:cNvSpPr txBox="1"/>
          <p:nvPr/>
        </p:nvSpPr>
        <p:spPr>
          <a:xfrm>
            <a:off x="6603650" y="1314500"/>
            <a:ext cx="2085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F38023"/>
                </a:solidFill>
              </a:rPr>
              <a:t>public transport</a:t>
            </a:r>
            <a:endParaRPr sz="1500">
              <a:solidFill>
                <a:srgbClr val="F38023"/>
              </a:solidFill>
            </a:endParaRPr>
          </a:p>
        </p:txBody>
      </p:sp>
      <p:sp>
        <p:nvSpPr>
          <p:cNvPr id="465" name="Google Shape;465;p97"/>
          <p:cNvSpPr txBox="1"/>
          <p:nvPr/>
        </p:nvSpPr>
        <p:spPr>
          <a:xfrm>
            <a:off x="1842250" y="1314500"/>
            <a:ext cx="2085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F38023"/>
                </a:solidFill>
              </a:rPr>
              <a:t>health centers</a:t>
            </a:r>
            <a:endParaRPr sz="1500">
              <a:solidFill>
                <a:srgbClr val="F38023"/>
              </a:solidFill>
            </a:endParaRPr>
          </a:p>
        </p:txBody>
      </p:sp>
      <p:sp>
        <p:nvSpPr>
          <p:cNvPr id="466" name="Google Shape;466;p97"/>
          <p:cNvSpPr txBox="1"/>
          <p:nvPr/>
        </p:nvSpPr>
        <p:spPr>
          <a:xfrm>
            <a:off x="1842250" y="3171875"/>
            <a:ext cx="2085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810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rgbClr val="F38023"/>
                </a:solidFill>
              </a:rPr>
              <a:t>pharmacy</a:t>
            </a:r>
            <a:endParaRPr sz="1500">
              <a:solidFill>
                <a:srgbClr val="F38023"/>
              </a:solidFill>
            </a:endParaRPr>
          </a:p>
        </p:txBody>
      </p:sp>
      <p:sp>
        <p:nvSpPr>
          <p:cNvPr id="467" name="Google Shape;467;p97"/>
          <p:cNvSpPr/>
          <p:nvPr/>
        </p:nvSpPr>
        <p:spPr>
          <a:xfrm>
            <a:off x="5364125" y="620375"/>
            <a:ext cx="3712800" cy="7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Compulsory places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98"/>
          <p:cNvSpPr/>
          <p:nvPr/>
        </p:nvSpPr>
        <p:spPr>
          <a:xfrm>
            <a:off x="1882800" y="1740600"/>
            <a:ext cx="3530100" cy="12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4" name="Google Shape;47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625" y="1299700"/>
            <a:ext cx="6839974" cy="3862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5" name="Google Shape;475;p98"/>
          <p:cNvCxnSpPr/>
          <p:nvPr/>
        </p:nvCxnSpPr>
        <p:spPr>
          <a:xfrm>
            <a:off x="2923975" y="849200"/>
            <a:ext cx="1929900" cy="1920300"/>
          </a:xfrm>
          <a:prstGeom prst="straightConnector1">
            <a:avLst/>
          </a:prstGeom>
          <a:noFill/>
          <a:ln w="28575" cap="flat" cmpd="sng">
            <a:solidFill>
              <a:srgbClr val="F3802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6" name="Google Shape;476;p98"/>
          <p:cNvSpPr txBox="1"/>
          <p:nvPr/>
        </p:nvSpPr>
        <p:spPr>
          <a:xfrm>
            <a:off x="1966132" y="387647"/>
            <a:ext cx="1977144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it" sz="1800" dirty="0">
                <a:hlinkClick r:id="rId4"/>
              </a:rPr>
              <a:t>YOU ARE HERE</a:t>
            </a:r>
            <a:endParaRPr lang="it" sz="1800"/>
          </a:p>
        </p:txBody>
      </p:sp>
      <p:sp>
        <p:nvSpPr>
          <p:cNvPr id="477" name="Google Shape;477;p98"/>
          <p:cNvSpPr txBox="1"/>
          <p:nvPr/>
        </p:nvSpPr>
        <p:spPr>
          <a:xfrm>
            <a:off x="102625" y="4389150"/>
            <a:ext cx="1134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/>
              <a:t>&lt;a href='https://www.freepik.es/fotos/mapa-ubicacion'&gt;Foto de mapa de ubicacion creado por wayhomestudio - www.freepik.es&lt;/a&gt;</a:t>
            </a:r>
            <a:endParaRPr sz="600"/>
          </a:p>
        </p:txBody>
      </p:sp>
      <p:pic>
        <p:nvPicPr>
          <p:cNvPr id="478" name="Google Shape;478;p98"/>
          <p:cNvPicPr preferRelativeResize="0"/>
          <p:nvPr/>
        </p:nvPicPr>
        <p:blipFill rotWithShape="1">
          <a:blip r:embed="rId5">
            <a:alphaModFix/>
          </a:blip>
          <a:srcRect l="4336" r="27473"/>
          <a:stretch/>
        </p:blipFill>
        <p:spPr>
          <a:xfrm>
            <a:off x="43225" y="0"/>
            <a:ext cx="1253402" cy="1225077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98"/>
          <p:cNvSpPr/>
          <p:nvPr/>
        </p:nvSpPr>
        <p:spPr>
          <a:xfrm>
            <a:off x="5364125" y="620375"/>
            <a:ext cx="3712800" cy="7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200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Do you need some tips??</a:t>
            </a:r>
            <a:endParaRPr sz="17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01"/>
          <p:cNvSpPr/>
          <p:nvPr/>
        </p:nvSpPr>
        <p:spPr>
          <a:xfrm>
            <a:off x="103500" y="143625"/>
            <a:ext cx="12096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Spanish Education System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504" name="Google Shape;504;p101"/>
          <p:cNvPicPr preferRelativeResize="0"/>
          <p:nvPr/>
        </p:nvPicPr>
        <p:blipFill rotWithShape="1">
          <a:blip r:embed="rId3">
            <a:alphaModFix/>
          </a:blip>
          <a:srcRect l="14697" t="12087" r="14335"/>
          <a:stretch/>
        </p:blipFill>
        <p:spPr>
          <a:xfrm>
            <a:off x="1516150" y="0"/>
            <a:ext cx="738437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00"/>
          <p:cNvSpPr/>
          <p:nvPr/>
        </p:nvSpPr>
        <p:spPr>
          <a:xfrm>
            <a:off x="5414050" y="1704725"/>
            <a:ext cx="30684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lang="it" sz="2500">
                <a:solidFill>
                  <a:srgbClr val="315878"/>
                </a:solidFill>
                <a:latin typeface="Inter"/>
                <a:ea typeface="Inter"/>
                <a:cs typeface="Inter"/>
                <a:sym typeface="Inter"/>
              </a:rPr>
              <a:t>We would like to know more about you and your school</a:t>
            </a:r>
            <a:endParaRPr sz="2500" b="0" i="0" u="none" strike="noStrike" cap="none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00"/>
          <p:cNvSpPr/>
          <p:nvPr/>
        </p:nvSpPr>
        <p:spPr>
          <a:xfrm>
            <a:off x="5092560" y="1932240"/>
            <a:ext cx="110100" cy="110100"/>
          </a:xfrm>
          <a:prstGeom prst="ellipse">
            <a:avLst/>
          </a:prstGeom>
          <a:solidFill>
            <a:srgbClr val="F3802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100"/>
          <p:cNvSpPr/>
          <p:nvPr/>
        </p:nvSpPr>
        <p:spPr>
          <a:xfrm>
            <a:off x="5092560" y="339840"/>
            <a:ext cx="35301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100" b="1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rPr>
              <a:t>Let’s MEET US!</a:t>
            </a:r>
            <a:endParaRPr sz="2100" b="1" i="0" u="none" strike="noStrike" cap="none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7" name="Google Shape;497;p100"/>
          <p:cNvPicPr preferRelativeResize="0"/>
          <p:nvPr/>
        </p:nvPicPr>
        <p:blipFill rotWithShape="1">
          <a:blip r:embed="rId3">
            <a:alphaModFix/>
          </a:blip>
          <a:srcRect l="23876" r="26255"/>
          <a:stretch/>
        </p:blipFill>
        <p:spPr>
          <a:xfrm>
            <a:off x="0" y="0"/>
            <a:ext cx="4560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100"/>
          <p:cNvSpPr txBox="1"/>
          <p:nvPr/>
        </p:nvSpPr>
        <p:spPr>
          <a:xfrm>
            <a:off x="4674800" y="4797725"/>
            <a:ext cx="4365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"/>
              <a:t>https://unsplash.com/es/fotos/PTRzqc_h1r4?utm_source=unsplash&amp;utm_medium=referral&amp;utm_content=creditShareLink</a:t>
            </a:r>
            <a:endParaRPr sz="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Presentazione su schermo (16:9)</PresentationFormat>
  <Paragraphs>26</Paragraphs>
  <Slides>7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7</vt:i4>
      </vt:variant>
      <vt:variant>
        <vt:lpstr>Titoli diapositive</vt:lpstr>
      </vt:variant>
      <vt:variant>
        <vt:i4>7</vt:i4>
      </vt:variant>
    </vt:vector>
  </HeadingPairs>
  <TitlesOfParts>
    <vt:vector size="20" baseType="lpstr">
      <vt:lpstr>Bitter</vt:lpstr>
      <vt:lpstr>Times New Roman</vt:lpstr>
      <vt:lpstr>Arial</vt:lpstr>
      <vt:lpstr>Inter</vt:lpstr>
      <vt:lpstr>Bitter Thin</vt:lpstr>
      <vt:lpstr>Calibri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Teresa Johna Taranto</dc:creator>
  <cp:lastModifiedBy>Teresa Johna Taranto</cp:lastModifiedBy>
  <cp:revision>529</cp:revision>
  <dcterms:modified xsi:type="dcterms:W3CDTF">2022-11-09T18:21:58Z</dcterms:modified>
</cp:coreProperties>
</file>