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1" r:id="rId3"/>
    <p:sldId id="258" r:id="rId4"/>
    <p:sldId id="256" r:id="rId5"/>
    <p:sldId id="257" r:id="rId6"/>
    <p:sldId id="260" r:id="rId7"/>
    <p:sldId id="262" r:id="rId8"/>
    <p:sldId id="263" r:id="rId9"/>
    <p:sldId id="268" r:id="rId10"/>
    <p:sldId id="265"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9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DC706B-1C45-4CF5-98B2-9EA3F3C1529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it-IT"/>
        </a:p>
      </dgm:t>
    </dgm:pt>
    <dgm:pt modelId="{86DA5122-F0D6-4312-8CA8-15F88A102E89}">
      <dgm:prSet phldrT="[Testo]"/>
      <dgm:spPr>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endParaRPr lang="it-IT" dirty="0"/>
        </a:p>
      </dgm:t>
    </dgm:pt>
    <dgm:pt modelId="{07407F84-189E-4BB8-AD66-2E858894BEFC}" type="parTrans" cxnId="{B01FD776-E7BC-4A61-A12B-BAE455A6C0FE}">
      <dgm:prSet/>
      <dgm:spPr/>
      <dgm:t>
        <a:bodyPr/>
        <a:lstStyle/>
        <a:p>
          <a:endParaRPr lang="it-IT"/>
        </a:p>
      </dgm:t>
    </dgm:pt>
    <dgm:pt modelId="{AE4410D1-CCA0-44FE-969B-41ECD0FE2C38}" type="sibTrans" cxnId="{B01FD776-E7BC-4A61-A12B-BAE455A6C0FE}">
      <dgm:prSet/>
      <dgm:spPr/>
      <dgm:t>
        <a:bodyPr/>
        <a:lstStyle/>
        <a:p>
          <a:endParaRPr lang="it-IT"/>
        </a:p>
      </dgm:t>
    </dgm:pt>
    <dgm:pt modelId="{F4877CC6-AEAE-4C36-8BF2-7443E17A4F2E}">
      <dgm:prSet phldrT="[Testo]"/>
      <dgm:spPr>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endParaRPr lang="it-IT" dirty="0"/>
        </a:p>
      </dgm:t>
    </dgm:pt>
    <dgm:pt modelId="{856B53C5-9489-4365-BB5B-F816968C74E9}" type="parTrans" cxnId="{3ACCAB9D-B250-4DAE-BEB5-E16DF8F1BBF8}">
      <dgm:prSet/>
      <dgm:spPr/>
      <dgm:t>
        <a:bodyPr/>
        <a:lstStyle/>
        <a:p>
          <a:endParaRPr lang="it-IT"/>
        </a:p>
      </dgm:t>
    </dgm:pt>
    <dgm:pt modelId="{2224BAA5-0206-4D76-AA19-0620B26E87DE}" type="sibTrans" cxnId="{3ACCAB9D-B250-4DAE-BEB5-E16DF8F1BBF8}">
      <dgm:prSet/>
      <dgm:spPr/>
      <dgm:t>
        <a:bodyPr/>
        <a:lstStyle/>
        <a:p>
          <a:endParaRPr lang="it-IT"/>
        </a:p>
      </dgm:t>
    </dgm:pt>
    <dgm:pt modelId="{E922A724-2118-4BA5-A164-9EC1ECA5D890}">
      <dgm:prSet phldrT="[Testo]"/>
      <dgm:spPr>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endParaRPr lang="it-IT" dirty="0"/>
        </a:p>
      </dgm:t>
    </dgm:pt>
    <dgm:pt modelId="{6365B0F5-E1D7-4B20-BF7B-88C6D9E71DE6}" type="parTrans" cxnId="{A5534B25-D750-4E3D-8E44-6A38266C5374}">
      <dgm:prSet/>
      <dgm:spPr/>
      <dgm:t>
        <a:bodyPr/>
        <a:lstStyle/>
        <a:p>
          <a:endParaRPr lang="it-IT"/>
        </a:p>
      </dgm:t>
    </dgm:pt>
    <dgm:pt modelId="{3E3806F9-A497-44F8-BE6D-43AADD3F1BA4}" type="sibTrans" cxnId="{A5534B25-D750-4E3D-8E44-6A38266C5374}">
      <dgm:prSet/>
      <dgm:spPr/>
      <dgm:t>
        <a:bodyPr/>
        <a:lstStyle/>
        <a:p>
          <a:endParaRPr lang="it-IT"/>
        </a:p>
      </dgm:t>
    </dgm:pt>
    <dgm:pt modelId="{AFC088D9-435F-4B76-A330-F7A2F6F03A7B}">
      <dgm:prSet phldrT="[Testo]"/>
      <dgm:spPr>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endParaRPr lang="it-IT" dirty="0"/>
        </a:p>
      </dgm:t>
    </dgm:pt>
    <dgm:pt modelId="{30279D05-3250-496C-837D-3432D6A83037}" type="parTrans" cxnId="{0EF87A37-704D-4DD2-A613-20C6C8D740C6}">
      <dgm:prSet/>
      <dgm:spPr/>
      <dgm:t>
        <a:bodyPr/>
        <a:lstStyle/>
        <a:p>
          <a:endParaRPr lang="it-IT"/>
        </a:p>
      </dgm:t>
    </dgm:pt>
    <dgm:pt modelId="{F3D31CA7-0770-4A93-A976-9A631888B263}" type="sibTrans" cxnId="{0EF87A37-704D-4DD2-A613-20C6C8D740C6}">
      <dgm:prSet/>
      <dgm:spPr>
        <a:ln>
          <a:solidFill>
            <a:schemeClr val="tx1">
              <a:lumMod val="95000"/>
              <a:lumOff val="5000"/>
            </a:schemeClr>
          </a:solidFill>
        </a:ln>
      </dgm:spPr>
      <dgm:t>
        <a:bodyPr/>
        <a:lstStyle/>
        <a:p>
          <a:endParaRPr lang="it-IT"/>
        </a:p>
      </dgm:t>
    </dgm:pt>
    <dgm:pt modelId="{F78B1C61-A8ED-40DD-9CCE-F20B5EEAAF0D}">
      <dgm:prSet phldrT="[Testo]"/>
      <dgm:spPr>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endParaRPr lang="it-IT" dirty="0"/>
        </a:p>
      </dgm:t>
    </dgm:pt>
    <dgm:pt modelId="{C9D44D28-056E-45FA-911C-71125243388F}" type="parTrans" cxnId="{B17438EC-4821-4F2E-A072-F71670D4F34A}">
      <dgm:prSet/>
      <dgm:spPr/>
      <dgm:t>
        <a:bodyPr/>
        <a:lstStyle/>
        <a:p>
          <a:endParaRPr lang="it-IT"/>
        </a:p>
      </dgm:t>
    </dgm:pt>
    <dgm:pt modelId="{199C1981-B311-47BC-B8B4-9D6FFC9761A9}" type="sibTrans" cxnId="{B17438EC-4821-4F2E-A072-F71670D4F34A}">
      <dgm:prSet/>
      <dgm:spPr>
        <a:ln w="3175"/>
      </dgm:spPr>
      <dgm:t>
        <a:bodyPr/>
        <a:lstStyle/>
        <a:p>
          <a:endParaRPr lang="it-IT"/>
        </a:p>
      </dgm:t>
    </dgm:pt>
    <dgm:pt modelId="{28E3EE10-9155-4283-80C2-F04099E98276}" type="pres">
      <dgm:prSet presAssocID="{9CDC706B-1C45-4CF5-98B2-9EA3F3C15297}" presName="cycle" presStyleCnt="0">
        <dgm:presLayoutVars>
          <dgm:dir/>
          <dgm:resizeHandles val="exact"/>
        </dgm:presLayoutVars>
      </dgm:prSet>
      <dgm:spPr/>
    </dgm:pt>
    <dgm:pt modelId="{942C8140-272A-4683-9B34-1AE7D98E64B9}" type="pres">
      <dgm:prSet presAssocID="{86DA5122-F0D6-4312-8CA8-15F88A102E89}" presName="node" presStyleLbl="node1" presStyleIdx="0" presStyleCnt="5" custRadScaleRad="98130" custRadScaleInc="-8438">
        <dgm:presLayoutVars>
          <dgm:bulletEnabled val="1"/>
        </dgm:presLayoutVars>
      </dgm:prSet>
      <dgm:spPr/>
    </dgm:pt>
    <dgm:pt modelId="{50F490CA-D34F-46D2-BC4B-BD62FC108B78}" type="pres">
      <dgm:prSet presAssocID="{AE4410D1-CCA0-44FE-969B-41ECD0FE2C38}" presName="sibTrans" presStyleLbl="sibTrans2D1" presStyleIdx="0" presStyleCnt="5"/>
      <dgm:spPr/>
    </dgm:pt>
    <dgm:pt modelId="{DB9A95C0-0BB8-47F8-9BC6-4A4AF90AB593}" type="pres">
      <dgm:prSet presAssocID="{AE4410D1-CCA0-44FE-969B-41ECD0FE2C38}" presName="connectorText" presStyleLbl="sibTrans2D1" presStyleIdx="0" presStyleCnt="5"/>
      <dgm:spPr/>
    </dgm:pt>
    <dgm:pt modelId="{01FE977A-F375-4505-8DCB-D63C4C2E55EF}" type="pres">
      <dgm:prSet presAssocID="{F4877CC6-AEAE-4C36-8BF2-7443E17A4F2E}" presName="node" presStyleLbl="node1" presStyleIdx="1" presStyleCnt="5" custRadScaleRad="100994" custRadScaleInc="-5188">
        <dgm:presLayoutVars>
          <dgm:bulletEnabled val="1"/>
        </dgm:presLayoutVars>
      </dgm:prSet>
      <dgm:spPr/>
    </dgm:pt>
    <dgm:pt modelId="{02196CB8-008A-4647-A52F-370096D85ACA}" type="pres">
      <dgm:prSet presAssocID="{2224BAA5-0206-4D76-AA19-0620B26E87DE}" presName="sibTrans" presStyleLbl="sibTrans2D1" presStyleIdx="1" presStyleCnt="5"/>
      <dgm:spPr/>
    </dgm:pt>
    <dgm:pt modelId="{25F76BC2-85B3-4889-A311-675485614A96}" type="pres">
      <dgm:prSet presAssocID="{2224BAA5-0206-4D76-AA19-0620B26E87DE}" presName="connectorText" presStyleLbl="sibTrans2D1" presStyleIdx="1" presStyleCnt="5"/>
      <dgm:spPr/>
    </dgm:pt>
    <dgm:pt modelId="{30EDB955-80D3-49AD-B85A-AE03AE9F1FF5}" type="pres">
      <dgm:prSet presAssocID="{E922A724-2118-4BA5-A164-9EC1ECA5D890}" presName="node" presStyleLbl="node1" presStyleIdx="2" presStyleCnt="5" custRadScaleRad="100994" custRadScaleInc="-5188">
        <dgm:presLayoutVars>
          <dgm:bulletEnabled val="1"/>
        </dgm:presLayoutVars>
      </dgm:prSet>
      <dgm:spPr/>
    </dgm:pt>
    <dgm:pt modelId="{330DD26A-2A56-409A-8904-3D1B59D50037}" type="pres">
      <dgm:prSet presAssocID="{3E3806F9-A497-44F8-BE6D-43AADD3F1BA4}" presName="sibTrans" presStyleLbl="sibTrans2D1" presStyleIdx="2" presStyleCnt="5"/>
      <dgm:spPr/>
    </dgm:pt>
    <dgm:pt modelId="{140C4A5F-C0AD-41D6-84A0-CB7C91AF3D3C}" type="pres">
      <dgm:prSet presAssocID="{3E3806F9-A497-44F8-BE6D-43AADD3F1BA4}" presName="connectorText" presStyleLbl="sibTrans2D1" presStyleIdx="2" presStyleCnt="5"/>
      <dgm:spPr/>
    </dgm:pt>
    <dgm:pt modelId="{4226F16A-9AB0-45E8-A989-BDAAB1B1C682}" type="pres">
      <dgm:prSet presAssocID="{AFC088D9-435F-4B76-A330-F7A2F6F03A7B}" presName="node" presStyleLbl="node1" presStyleIdx="3" presStyleCnt="5" custRadScaleRad="100994" custRadScaleInc="-5188">
        <dgm:presLayoutVars>
          <dgm:bulletEnabled val="1"/>
        </dgm:presLayoutVars>
      </dgm:prSet>
      <dgm:spPr/>
    </dgm:pt>
    <dgm:pt modelId="{A09D44FC-2162-4234-9E93-9628476D11D3}" type="pres">
      <dgm:prSet presAssocID="{F3D31CA7-0770-4A93-A976-9A631888B263}" presName="sibTrans" presStyleLbl="sibTrans2D1" presStyleIdx="3" presStyleCnt="5"/>
      <dgm:spPr/>
    </dgm:pt>
    <dgm:pt modelId="{FA3AA553-3083-4CB3-9170-1926879EB493}" type="pres">
      <dgm:prSet presAssocID="{F3D31CA7-0770-4A93-A976-9A631888B263}" presName="connectorText" presStyleLbl="sibTrans2D1" presStyleIdx="3" presStyleCnt="5"/>
      <dgm:spPr/>
    </dgm:pt>
    <dgm:pt modelId="{3E591AE0-B6B6-4D53-8E67-29D11171F948}" type="pres">
      <dgm:prSet presAssocID="{F78B1C61-A8ED-40DD-9CCE-F20B5EEAAF0D}" presName="node" presStyleLbl="node1" presStyleIdx="4" presStyleCnt="5" custRadScaleRad="100994" custRadScaleInc="-5188">
        <dgm:presLayoutVars>
          <dgm:bulletEnabled val="1"/>
        </dgm:presLayoutVars>
      </dgm:prSet>
      <dgm:spPr/>
    </dgm:pt>
    <dgm:pt modelId="{C9EC65FB-334B-4F03-A100-86263DCB1A22}" type="pres">
      <dgm:prSet presAssocID="{199C1981-B311-47BC-B8B4-9D6FFC9761A9}" presName="sibTrans" presStyleLbl="sibTrans2D1" presStyleIdx="4" presStyleCnt="5"/>
      <dgm:spPr/>
    </dgm:pt>
    <dgm:pt modelId="{DBD24EDE-21EA-407D-AB1D-FDC85828E0B8}" type="pres">
      <dgm:prSet presAssocID="{199C1981-B311-47BC-B8B4-9D6FFC9761A9}" presName="connectorText" presStyleLbl="sibTrans2D1" presStyleIdx="4" presStyleCnt="5"/>
      <dgm:spPr/>
    </dgm:pt>
  </dgm:ptLst>
  <dgm:cxnLst>
    <dgm:cxn modelId="{2451D701-5F98-45EE-B774-6F9478BB73C6}" type="presOf" srcId="{9CDC706B-1C45-4CF5-98B2-9EA3F3C15297}" destId="{28E3EE10-9155-4283-80C2-F04099E98276}" srcOrd="0" destOrd="0" presId="urn:microsoft.com/office/officeart/2005/8/layout/cycle2"/>
    <dgm:cxn modelId="{2F82610B-AA5F-48F7-ACD2-E23E236A101F}" type="presOf" srcId="{E922A724-2118-4BA5-A164-9EC1ECA5D890}" destId="{30EDB955-80D3-49AD-B85A-AE03AE9F1FF5}" srcOrd="0" destOrd="0" presId="urn:microsoft.com/office/officeart/2005/8/layout/cycle2"/>
    <dgm:cxn modelId="{A5534B25-D750-4E3D-8E44-6A38266C5374}" srcId="{9CDC706B-1C45-4CF5-98B2-9EA3F3C15297}" destId="{E922A724-2118-4BA5-A164-9EC1ECA5D890}" srcOrd="2" destOrd="0" parTransId="{6365B0F5-E1D7-4B20-BF7B-88C6D9E71DE6}" sibTransId="{3E3806F9-A497-44F8-BE6D-43AADD3F1BA4}"/>
    <dgm:cxn modelId="{E19ACC2C-2949-49D8-80F0-F97C08A3A812}" type="presOf" srcId="{199C1981-B311-47BC-B8B4-9D6FFC9761A9}" destId="{C9EC65FB-334B-4F03-A100-86263DCB1A22}" srcOrd="0" destOrd="0" presId="urn:microsoft.com/office/officeart/2005/8/layout/cycle2"/>
    <dgm:cxn modelId="{0EF87A37-704D-4DD2-A613-20C6C8D740C6}" srcId="{9CDC706B-1C45-4CF5-98B2-9EA3F3C15297}" destId="{AFC088D9-435F-4B76-A330-F7A2F6F03A7B}" srcOrd="3" destOrd="0" parTransId="{30279D05-3250-496C-837D-3432D6A83037}" sibTransId="{F3D31CA7-0770-4A93-A976-9A631888B263}"/>
    <dgm:cxn modelId="{2E762170-C1E0-4D64-A8A9-6EB6152FF29D}" type="presOf" srcId="{2224BAA5-0206-4D76-AA19-0620B26E87DE}" destId="{25F76BC2-85B3-4889-A311-675485614A96}" srcOrd="1" destOrd="0" presId="urn:microsoft.com/office/officeart/2005/8/layout/cycle2"/>
    <dgm:cxn modelId="{E23D4371-2754-4874-8793-F442F22DFBA6}" type="presOf" srcId="{86DA5122-F0D6-4312-8CA8-15F88A102E89}" destId="{942C8140-272A-4683-9B34-1AE7D98E64B9}" srcOrd="0" destOrd="0" presId="urn:microsoft.com/office/officeart/2005/8/layout/cycle2"/>
    <dgm:cxn modelId="{2F17A272-00B3-4711-AE21-85C28FEF94CD}" type="presOf" srcId="{199C1981-B311-47BC-B8B4-9D6FFC9761A9}" destId="{DBD24EDE-21EA-407D-AB1D-FDC85828E0B8}" srcOrd="1" destOrd="0" presId="urn:microsoft.com/office/officeart/2005/8/layout/cycle2"/>
    <dgm:cxn modelId="{B01FD776-E7BC-4A61-A12B-BAE455A6C0FE}" srcId="{9CDC706B-1C45-4CF5-98B2-9EA3F3C15297}" destId="{86DA5122-F0D6-4312-8CA8-15F88A102E89}" srcOrd="0" destOrd="0" parTransId="{07407F84-189E-4BB8-AD66-2E858894BEFC}" sibTransId="{AE4410D1-CCA0-44FE-969B-41ECD0FE2C38}"/>
    <dgm:cxn modelId="{65991E7E-8B6C-4413-96A7-D383373BCFBA}" type="presOf" srcId="{AE4410D1-CCA0-44FE-969B-41ECD0FE2C38}" destId="{50F490CA-D34F-46D2-BC4B-BD62FC108B78}" srcOrd="0" destOrd="0" presId="urn:microsoft.com/office/officeart/2005/8/layout/cycle2"/>
    <dgm:cxn modelId="{9F21178C-247A-461B-BAF1-016BC239BF4D}" type="presOf" srcId="{F3D31CA7-0770-4A93-A976-9A631888B263}" destId="{FA3AA553-3083-4CB3-9170-1926879EB493}" srcOrd="1" destOrd="0" presId="urn:microsoft.com/office/officeart/2005/8/layout/cycle2"/>
    <dgm:cxn modelId="{3ACCAB9D-B250-4DAE-BEB5-E16DF8F1BBF8}" srcId="{9CDC706B-1C45-4CF5-98B2-9EA3F3C15297}" destId="{F4877CC6-AEAE-4C36-8BF2-7443E17A4F2E}" srcOrd="1" destOrd="0" parTransId="{856B53C5-9489-4365-BB5B-F816968C74E9}" sibTransId="{2224BAA5-0206-4D76-AA19-0620B26E87DE}"/>
    <dgm:cxn modelId="{E15B90A7-06D7-4910-96F3-4C4D474930EA}" type="presOf" srcId="{F3D31CA7-0770-4A93-A976-9A631888B263}" destId="{A09D44FC-2162-4234-9E93-9628476D11D3}" srcOrd="0" destOrd="0" presId="urn:microsoft.com/office/officeart/2005/8/layout/cycle2"/>
    <dgm:cxn modelId="{86DB6AA9-3BF5-4AC7-8BAF-12736F968BFD}" type="presOf" srcId="{2224BAA5-0206-4D76-AA19-0620B26E87DE}" destId="{02196CB8-008A-4647-A52F-370096D85ACA}" srcOrd="0" destOrd="0" presId="urn:microsoft.com/office/officeart/2005/8/layout/cycle2"/>
    <dgm:cxn modelId="{C8A8FDBB-8EB5-4E69-937C-A21F8488BDEF}" type="presOf" srcId="{F78B1C61-A8ED-40DD-9CCE-F20B5EEAAF0D}" destId="{3E591AE0-B6B6-4D53-8E67-29D11171F948}" srcOrd="0" destOrd="0" presId="urn:microsoft.com/office/officeart/2005/8/layout/cycle2"/>
    <dgm:cxn modelId="{BE3C0FC8-C4E4-4D5C-BA66-8751B08D1542}" type="presOf" srcId="{3E3806F9-A497-44F8-BE6D-43AADD3F1BA4}" destId="{140C4A5F-C0AD-41D6-84A0-CB7C91AF3D3C}" srcOrd="1" destOrd="0" presId="urn:microsoft.com/office/officeart/2005/8/layout/cycle2"/>
    <dgm:cxn modelId="{A9B847E3-4C8F-41DC-8101-E8C129938C27}" type="presOf" srcId="{F4877CC6-AEAE-4C36-8BF2-7443E17A4F2E}" destId="{01FE977A-F375-4505-8DCB-D63C4C2E55EF}" srcOrd="0" destOrd="0" presId="urn:microsoft.com/office/officeart/2005/8/layout/cycle2"/>
    <dgm:cxn modelId="{B17438EC-4821-4F2E-A072-F71670D4F34A}" srcId="{9CDC706B-1C45-4CF5-98B2-9EA3F3C15297}" destId="{F78B1C61-A8ED-40DD-9CCE-F20B5EEAAF0D}" srcOrd="4" destOrd="0" parTransId="{C9D44D28-056E-45FA-911C-71125243388F}" sibTransId="{199C1981-B311-47BC-B8B4-9D6FFC9761A9}"/>
    <dgm:cxn modelId="{BDF345F9-7A2E-41F4-BDD9-96C4DD633127}" type="presOf" srcId="{AE4410D1-CCA0-44FE-969B-41ECD0FE2C38}" destId="{DB9A95C0-0BB8-47F8-9BC6-4A4AF90AB593}" srcOrd="1" destOrd="0" presId="urn:microsoft.com/office/officeart/2005/8/layout/cycle2"/>
    <dgm:cxn modelId="{9BEDEBFA-C335-472A-9EA1-BD530FFFCC9A}" type="presOf" srcId="{AFC088D9-435F-4B76-A330-F7A2F6F03A7B}" destId="{4226F16A-9AB0-45E8-A989-BDAAB1B1C682}" srcOrd="0" destOrd="0" presId="urn:microsoft.com/office/officeart/2005/8/layout/cycle2"/>
    <dgm:cxn modelId="{A54617FB-EEE3-41DB-8946-5B159759C497}" type="presOf" srcId="{3E3806F9-A497-44F8-BE6D-43AADD3F1BA4}" destId="{330DD26A-2A56-409A-8904-3D1B59D50037}" srcOrd="0" destOrd="0" presId="urn:microsoft.com/office/officeart/2005/8/layout/cycle2"/>
    <dgm:cxn modelId="{2986166D-1FA7-4E4E-9A87-4CF784D5EDE2}" type="presParOf" srcId="{28E3EE10-9155-4283-80C2-F04099E98276}" destId="{942C8140-272A-4683-9B34-1AE7D98E64B9}" srcOrd="0" destOrd="0" presId="urn:microsoft.com/office/officeart/2005/8/layout/cycle2"/>
    <dgm:cxn modelId="{FE9B2261-BB4D-43F0-ABB2-2A975941BDAF}" type="presParOf" srcId="{28E3EE10-9155-4283-80C2-F04099E98276}" destId="{50F490CA-D34F-46D2-BC4B-BD62FC108B78}" srcOrd="1" destOrd="0" presId="urn:microsoft.com/office/officeart/2005/8/layout/cycle2"/>
    <dgm:cxn modelId="{4CD11354-578A-4D55-B647-F78B242B873D}" type="presParOf" srcId="{50F490CA-D34F-46D2-BC4B-BD62FC108B78}" destId="{DB9A95C0-0BB8-47F8-9BC6-4A4AF90AB593}" srcOrd="0" destOrd="0" presId="urn:microsoft.com/office/officeart/2005/8/layout/cycle2"/>
    <dgm:cxn modelId="{B719ED3D-D687-4076-A449-3C7A805BB267}" type="presParOf" srcId="{28E3EE10-9155-4283-80C2-F04099E98276}" destId="{01FE977A-F375-4505-8DCB-D63C4C2E55EF}" srcOrd="2" destOrd="0" presId="urn:microsoft.com/office/officeart/2005/8/layout/cycle2"/>
    <dgm:cxn modelId="{DAAA8352-4986-4280-A7F0-26ACF4AD3856}" type="presParOf" srcId="{28E3EE10-9155-4283-80C2-F04099E98276}" destId="{02196CB8-008A-4647-A52F-370096D85ACA}" srcOrd="3" destOrd="0" presId="urn:microsoft.com/office/officeart/2005/8/layout/cycle2"/>
    <dgm:cxn modelId="{E9E9619D-D90F-465C-ADD2-2BB439677F12}" type="presParOf" srcId="{02196CB8-008A-4647-A52F-370096D85ACA}" destId="{25F76BC2-85B3-4889-A311-675485614A96}" srcOrd="0" destOrd="0" presId="urn:microsoft.com/office/officeart/2005/8/layout/cycle2"/>
    <dgm:cxn modelId="{12ABB31A-26D8-4B42-A8EC-C1A82A3735E3}" type="presParOf" srcId="{28E3EE10-9155-4283-80C2-F04099E98276}" destId="{30EDB955-80D3-49AD-B85A-AE03AE9F1FF5}" srcOrd="4" destOrd="0" presId="urn:microsoft.com/office/officeart/2005/8/layout/cycle2"/>
    <dgm:cxn modelId="{51E0109F-8900-45EF-999B-07060847212F}" type="presParOf" srcId="{28E3EE10-9155-4283-80C2-F04099E98276}" destId="{330DD26A-2A56-409A-8904-3D1B59D50037}" srcOrd="5" destOrd="0" presId="urn:microsoft.com/office/officeart/2005/8/layout/cycle2"/>
    <dgm:cxn modelId="{944476DB-21A4-4E8C-8EDF-C87B63C3D21F}" type="presParOf" srcId="{330DD26A-2A56-409A-8904-3D1B59D50037}" destId="{140C4A5F-C0AD-41D6-84A0-CB7C91AF3D3C}" srcOrd="0" destOrd="0" presId="urn:microsoft.com/office/officeart/2005/8/layout/cycle2"/>
    <dgm:cxn modelId="{CE049788-3A8F-421F-A687-B8ACF22866A1}" type="presParOf" srcId="{28E3EE10-9155-4283-80C2-F04099E98276}" destId="{4226F16A-9AB0-45E8-A989-BDAAB1B1C682}" srcOrd="6" destOrd="0" presId="urn:microsoft.com/office/officeart/2005/8/layout/cycle2"/>
    <dgm:cxn modelId="{AC304003-8589-4340-BB7D-B7ABD8491089}" type="presParOf" srcId="{28E3EE10-9155-4283-80C2-F04099E98276}" destId="{A09D44FC-2162-4234-9E93-9628476D11D3}" srcOrd="7" destOrd="0" presId="urn:microsoft.com/office/officeart/2005/8/layout/cycle2"/>
    <dgm:cxn modelId="{4F81248A-BAB1-4621-A9C6-D93B05751C1F}" type="presParOf" srcId="{A09D44FC-2162-4234-9E93-9628476D11D3}" destId="{FA3AA553-3083-4CB3-9170-1926879EB493}" srcOrd="0" destOrd="0" presId="urn:microsoft.com/office/officeart/2005/8/layout/cycle2"/>
    <dgm:cxn modelId="{9EB360FB-A262-4541-BCAC-28DD8C537460}" type="presParOf" srcId="{28E3EE10-9155-4283-80C2-F04099E98276}" destId="{3E591AE0-B6B6-4D53-8E67-29D11171F948}" srcOrd="8" destOrd="0" presId="urn:microsoft.com/office/officeart/2005/8/layout/cycle2"/>
    <dgm:cxn modelId="{E3A48943-2140-45FF-8D16-A2ECCFBC2AA0}" type="presParOf" srcId="{28E3EE10-9155-4283-80C2-F04099E98276}" destId="{C9EC65FB-334B-4F03-A100-86263DCB1A22}" srcOrd="9" destOrd="0" presId="urn:microsoft.com/office/officeart/2005/8/layout/cycle2"/>
    <dgm:cxn modelId="{E11D0D96-037D-464F-9BD6-43C849EF399D}" type="presParOf" srcId="{C9EC65FB-334B-4F03-A100-86263DCB1A22}" destId="{DBD24EDE-21EA-407D-AB1D-FDC85828E0B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C8140-272A-4683-9B34-1AE7D98E64B9}">
      <dsp:nvSpPr>
        <dsp:cNvPr id="0" name=""/>
        <dsp:cNvSpPr/>
      </dsp:nvSpPr>
      <dsp:spPr>
        <a:xfrm>
          <a:off x="1684960" y="34156"/>
          <a:ext cx="1314336" cy="1314336"/>
        </a:xfrm>
        <a:prstGeom prst="ellipse">
          <a:avLst/>
        </a:prstGeom>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endParaRPr lang="it-IT" sz="5600" kern="1200" dirty="0"/>
        </a:p>
      </dsp:txBody>
      <dsp:txXfrm>
        <a:off x="1877440" y="226636"/>
        <a:ext cx="929376" cy="929376"/>
      </dsp:txXfrm>
    </dsp:sp>
    <dsp:sp modelId="{50F490CA-D34F-46D2-BC4B-BD62FC108B78}">
      <dsp:nvSpPr>
        <dsp:cNvPr id="0" name=""/>
        <dsp:cNvSpPr/>
      </dsp:nvSpPr>
      <dsp:spPr>
        <a:xfrm rot="1946233">
          <a:off x="2994547" y="998262"/>
          <a:ext cx="359068" cy="4435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kern="1200"/>
        </a:p>
      </dsp:txBody>
      <dsp:txXfrm>
        <a:off x="3002950" y="1058091"/>
        <a:ext cx="251348" cy="266152"/>
      </dsp:txXfrm>
    </dsp:sp>
    <dsp:sp modelId="{01FE977A-F375-4505-8DCB-D63C4C2E55EF}">
      <dsp:nvSpPr>
        <dsp:cNvPr id="0" name=""/>
        <dsp:cNvSpPr/>
      </dsp:nvSpPr>
      <dsp:spPr>
        <a:xfrm>
          <a:off x="3366020" y="1102521"/>
          <a:ext cx="1314336" cy="1314336"/>
        </a:xfrm>
        <a:prstGeom prst="ellipse">
          <a:avLst/>
        </a:prstGeom>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endParaRPr lang="it-IT" sz="5600" kern="1200" dirty="0"/>
        </a:p>
      </dsp:txBody>
      <dsp:txXfrm>
        <a:off x="3558500" y="1295001"/>
        <a:ext cx="929376" cy="929376"/>
      </dsp:txXfrm>
    </dsp:sp>
    <dsp:sp modelId="{02196CB8-008A-4647-A52F-370096D85ACA}">
      <dsp:nvSpPr>
        <dsp:cNvPr id="0" name=""/>
        <dsp:cNvSpPr/>
      </dsp:nvSpPr>
      <dsp:spPr>
        <a:xfrm rot="6367939">
          <a:off x="3569606" y="2485004"/>
          <a:ext cx="359268" cy="4435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kern="1200"/>
        </a:p>
      </dsp:txBody>
      <dsp:txXfrm rot="10800000">
        <a:off x="3638470" y="2521954"/>
        <a:ext cx="251488" cy="266152"/>
      </dsp:txXfrm>
    </dsp:sp>
    <dsp:sp modelId="{30EDB955-80D3-49AD-B85A-AE03AE9F1FF5}">
      <dsp:nvSpPr>
        <dsp:cNvPr id="0" name=""/>
        <dsp:cNvSpPr/>
      </dsp:nvSpPr>
      <dsp:spPr>
        <a:xfrm>
          <a:off x="2812474" y="3016275"/>
          <a:ext cx="1314336" cy="1314336"/>
        </a:xfrm>
        <a:prstGeom prst="ellipse">
          <a:avLst/>
        </a:prstGeom>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endParaRPr lang="it-IT" sz="5600" kern="1200" dirty="0"/>
        </a:p>
      </dsp:txBody>
      <dsp:txXfrm>
        <a:off x="3004954" y="3208755"/>
        <a:ext cx="929376" cy="929376"/>
      </dsp:txXfrm>
    </dsp:sp>
    <dsp:sp modelId="{330DD26A-2A56-409A-8904-3D1B59D50037}">
      <dsp:nvSpPr>
        <dsp:cNvPr id="0" name=""/>
        <dsp:cNvSpPr/>
      </dsp:nvSpPr>
      <dsp:spPr>
        <a:xfrm rot="10765189">
          <a:off x="2304843" y="3461628"/>
          <a:ext cx="358761" cy="4435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kern="1200"/>
        </a:p>
      </dsp:txBody>
      <dsp:txXfrm rot="10800000">
        <a:off x="2412468" y="3549801"/>
        <a:ext cx="251133" cy="266152"/>
      </dsp:txXfrm>
    </dsp:sp>
    <dsp:sp modelId="{4226F16A-9AB0-45E8-A989-BDAAB1B1C682}">
      <dsp:nvSpPr>
        <dsp:cNvPr id="0" name=""/>
        <dsp:cNvSpPr/>
      </dsp:nvSpPr>
      <dsp:spPr>
        <a:xfrm>
          <a:off x="821330" y="3036438"/>
          <a:ext cx="1314336" cy="1314336"/>
        </a:xfrm>
        <a:prstGeom prst="ellipse">
          <a:avLst/>
        </a:prstGeom>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endParaRPr lang="it-IT" sz="5600" kern="1200" dirty="0"/>
        </a:p>
      </dsp:txBody>
      <dsp:txXfrm>
        <a:off x="1013810" y="3228918"/>
        <a:ext cx="929376" cy="929376"/>
      </dsp:txXfrm>
    </dsp:sp>
    <dsp:sp modelId="{A09D44FC-2162-4234-9E93-9628476D11D3}">
      <dsp:nvSpPr>
        <dsp:cNvPr id="0" name=""/>
        <dsp:cNvSpPr/>
      </dsp:nvSpPr>
      <dsp:spPr>
        <a:xfrm rot="14981120">
          <a:off x="974793" y="2566326"/>
          <a:ext cx="336986" cy="443588"/>
        </a:xfrm>
        <a:prstGeom prst="rightArrow">
          <a:avLst>
            <a:gd name="adj1" fmla="val 60000"/>
            <a:gd name="adj2" fmla="val 50000"/>
          </a:avLst>
        </a:prstGeom>
        <a:solidFill>
          <a:schemeClr val="accent1">
            <a:tint val="60000"/>
            <a:hueOff val="0"/>
            <a:satOff val="0"/>
            <a:lumOff val="0"/>
            <a:alphaOff val="0"/>
          </a:schemeClr>
        </a:solidFill>
        <a:ln>
          <a:solidFill>
            <a:schemeClr val="tx1">
              <a:lumMod val="95000"/>
              <a:lumOff val="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kern="1200"/>
        </a:p>
      </dsp:txBody>
      <dsp:txXfrm rot="10800000">
        <a:off x="1042890" y="2702448"/>
        <a:ext cx="235890" cy="266152"/>
      </dsp:txXfrm>
    </dsp:sp>
    <dsp:sp modelId="{3E591AE0-B6B6-4D53-8E67-29D11171F948}">
      <dsp:nvSpPr>
        <dsp:cNvPr id="0" name=""/>
        <dsp:cNvSpPr/>
      </dsp:nvSpPr>
      <dsp:spPr>
        <a:xfrm>
          <a:off x="144282" y="1207578"/>
          <a:ext cx="1314336" cy="1314336"/>
        </a:xfrm>
        <a:prstGeom prst="ellipse">
          <a:avLst/>
        </a:prstGeom>
        <a:gradFill rotWithShape="0">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2489200">
            <a:lnSpc>
              <a:spcPct val="90000"/>
            </a:lnSpc>
            <a:spcBef>
              <a:spcPct val="0"/>
            </a:spcBef>
            <a:spcAft>
              <a:spcPct val="35000"/>
            </a:spcAft>
            <a:buNone/>
          </a:pPr>
          <a:endParaRPr lang="it-IT" sz="5600" kern="1200" dirty="0"/>
        </a:p>
      </dsp:txBody>
      <dsp:txXfrm>
        <a:off x="336762" y="1400058"/>
        <a:ext cx="929376" cy="929376"/>
      </dsp:txXfrm>
    </dsp:sp>
    <dsp:sp modelId="{C9EC65FB-334B-4F03-A100-86263DCB1A22}">
      <dsp:nvSpPr>
        <dsp:cNvPr id="0" name=""/>
        <dsp:cNvSpPr/>
      </dsp:nvSpPr>
      <dsp:spPr>
        <a:xfrm rot="19362367">
          <a:off x="1399451" y="1061897"/>
          <a:ext cx="329825" cy="443588"/>
        </a:xfrm>
        <a:prstGeom prst="rightArrow">
          <a:avLst>
            <a:gd name="adj1" fmla="val 60000"/>
            <a:gd name="adj2" fmla="val 50000"/>
          </a:avLst>
        </a:prstGeom>
        <a:solidFill>
          <a:schemeClr val="accent1">
            <a:tint val="60000"/>
            <a:hueOff val="0"/>
            <a:satOff val="0"/>
            <a:lumOff val="0"/>
            <a:alphaOff val="0"/>
          </a:schemeClr>
        </a:solidFill>
        <a:ln w="3175">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it-IT" sz="1900" kern="1200"/>
        </a:p>
      </dsp:txBody>
      <dsp:txXfrm>
        <a:off x="1409566" y="1180591"/>
        <a:ext cx="230878" cy="26615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1B5A78-BAFD-1997-A812-D013FE4BB77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B7FF957-2B3A-0BCB-0496-15FF8DE3E1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00DFCE0-3B4C-E9F4-EC50-520B65C3C93D}"/>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5" name="Segnaposto piè di pagina 4">
            <a:extLst>
              <a:ext uri="{FF2B5EF4-FFF2-40B4-BE49-F238E27FC236}">
                <a16:creationId xmlns:a16="http://schemas.microsoft.com/office/drawing/2014/main" id="{AE6D8A84-8F6B-D980-7A26-1BC1F9BF52A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2D8330E-4C87-4435-DE37-FB96DF35F8A4}"/>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750041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B618AA-BD29-A82A-3A9B-4B43CD8DCF9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C5023FC-FA2D-CAB8-3A94-6DD7AB4A3A3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D4AC703-C2DB-E43A-2B36-BAE00611DE71}"/>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5" name="Segnaposto piè di pagina 4">
            <a:extLst>
              <a:ext uri="{FF2B5EF4-FFF2-40B4-BE49-F238E27FC236}">
                <a16:creationId xmlns:a16="http://schemas.microsoft.com/office/drawing/2014/main" id="{D1EDA199-1D60-C4DF-4D6C-123A09ACEE0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4AB7908-EEEB-5E27-C8BF-EFC8BEA20B9B}"/>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363563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2FE7C0-EE35-C7AE-E3ED-524831140F83}"/>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A96C91B1-D7EE-A426-E609-6D6554A6AA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41D5B451-D893-075D-18CB-0B25402781DB}"/>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5" name="Segnaposto piè di pagina 4">
            <a:extLst>
              <a:ext uri="{FF2B5EF4-FFF2-40B4-BE49-F238E27FC236}">
                <a16:creationId xmlns:a16="http://schemas.microsoft.com/office/drawing/2014/main" id="{90CE5C80-7F7D-AE95-AD07-9FA2F98B31B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9CD2CA2-377D-2F76-1C9C-60095FA02093}"/>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1667430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E0C7E6-86B7-617F-FA1C-13FD8161995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6AEC738-F6B9-236B-AB0E-618E2E92397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75AEAAF7-4A60-6A3B-33B1-E1C6327D38A2}"/>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FFA69BE-A4E7-86F5-FD0B-5E1C7B47A1EE}"/>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6" name="Segnaposto piè di pagina 5">
            <a:extLst>
              <a:ext uri="{FF2B5EF4-FFF2-40B4-BE49-F238E27FC236}">
                <a16:creationId xmlns:a16="http://schemas.microsoft.com/office/drawing/2014/main" id="{EDC69838-4086-DCD8-6C28-335634C9A36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D0D6CAD-813D-90F5-E682-39C953B458DC}"/>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133706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D692F2-F3AD-9F42-DD3C-65795BD2C8BA}"/>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9AE6438-3CE6-D645-C721-F841E23C04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55690D0-517E-E793-88C0-E54A511B6BE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DCC82305-773C-6C5C-77EC-FFBB8656F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E6CDC2F8-C3F2-F881-9FFF-FAC90A05793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E2FC3FC4-6EB4-2A07-01B9-6E609A40653F}"/>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8" name="Segnaposto piè di pagina 7">
            <a:extLst>
              <a:ext uri="{FF2B5EF4-FFF2-40B4-BE49-F238E27FC236}">
                <a16:creationId xmlns:a16="http://schemas.microsoft.com/office/drawing/2014/main" id="{1A2641A1-12C1-F1E3-5272-857E069D465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3002F55-88B8-E039-D125-87FA38CBC5F7}"/>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312790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4CF162-1633-9DF9-0180-C7A5D59E49CB}"/>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8F9A565-563E-9895-883D-3883C7A4D6E6}"/>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4" name="Segnaposto piè di pagina 3">
            <a:extLst>
              <a:ext uri="{FF2B5EF4-FFF2-40B4-BE49-F238E27FC236}">
                <a16:creationId xmlns:a16="http://schemas.microsoft.com/office/drawing/2014/main" id="{7912F950-918A-C5C2-7B1C-E97717157AC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EBE1A6A-D0E8-5C25-383C-77A29FB7B874}"/>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771363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A2F0AEB-0FBB-A1BA-AB35-FA280CB6A8DE}"/>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3" name="Segnaposto piè di pagina 2">
            <a:extLst>
              <a:ext uri="{FF2B5EF4-FFF2-40B4-BE49-F238E27FC236}">
                <a16:creationId xmlns:a16="http://schemas.microsoft.com/office/drawing/2014/main" id="{94658DF4-03C4-AE8E-5140-E327856FCD56}"/>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790006C-4133-4D11-9330-DE7A6B3C5DB2}"/>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4048723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7ADC7F-529C-8933-1749-0607E7E4613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543C555-348B-60CA-D57A-4CE2C0A515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6E3AB48-BECC-A1CD-CCED-2FD89FDCF0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8DF493C-12D8-5CC2-A04F-5940E9E38BD6}"/>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6" name="Segnaposto piè di pagina 5">
            <a:extLst>
              <a:ext uri="{FF2B5EF4-FFF2-40B4-BE49-F238E27FC236}">
                <a16:creationId xmlns:a16="http://schemas.microsoft.com/office/drawing/2014/main" id="{8460F517-5427-E192-33E1-21B98CAA638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BA7CBB6-1242-2BEE-471D-A53E508C1CF3}"/>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111195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C3A65A-5EE4-5591-130D-5F0D879C7D4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133B1DE-E3A4-A56D-4C4D-3E09594809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FC1F314E-EEF3-8395-F6B7-8CF7826726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1183FE2-1F43-3A38-27A0-BC2197CA6A9A}"/>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6" name="Segnaposto piè di pagina 5">
            <a:extLst>
              <a:ext uri="{FF2B5EF4-FFF2-40B4-BE49-F238E27FC236}">
                <a16:creationId xmlns:a16="http://schemas.microsoft.com/office/drawing/2014/main" id="{27E4B271-594E-79CC-D118-32381B3A3A9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F45874D-8CC7-FF3D-FD92-40EBE01A8A94}"/>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2982575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1A0A66-F510-8986-E914-42353B86D5D1}"/>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C403A6C-86E3-B3D2-47E1-696C71DC259B}"/>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8655AB0-C55E-4C1D-7524-88ED2219D5BD}"/>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5" name="Segnaposto piè di pagina 4">
            <a:extLst>
              <a:ext uri="{FF2B5EF4-FFF2-40B4-BE49-F238E27FC236}">
                <a16:creationId xmlns:a16="http://schemas.microsoft.com/office/drawing/2014/main" id="{3AA886FE-4357-9BF9-CBD5-9AEC91A8908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989818A-3BDA-E05C-650B-7FDC25F0F9DA}"/>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253902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BF59025-B3DA-6058-F75B-7EC7058C9BAA}"/>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54CBC02-9EAE-CBF7-E131-06E212F8D09D}"/>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4D8B898-D82B-367E-555F-C6D5C9EC60D8}"/>
              </a:ext>
            </a:extLst>
          </p:cNvPr>
          <p:cNvSpPr>
            <a:spLocks noGrp="1"/>
          </p:cNvSpPr>
          <p:nvPr>
            <p:ph type="dt" sz="half" idx="10"/>
          </p:nvPr>
        </p:nvSpPr>
        <p:spPr/>
        <p:txBody>
          <a:bodyPr/>
          <a:lstStyle/>
          <a:p>
            <a:fld id="{9851BF1E-4DF6-41B6-B0CB-1E63182B3618}" type="datetimeFigureOut">
              <a:rPr lang="it-IT" smtClean="0"/>
              <a:t>14/09/2022</a:t>
            </a:fld>
            <a:endParaRPr lang="it-IT"/>
          </a:p>
        </p:txBody>
      </p:sp>
      <p:sp>
        <p:nvSpPr>
          <p:cNvPr id="5" name="Segnaposto piè di pagina 4">
            <a:extLst>
              <a:ext uri="{FF2B5EF4-FFF2-40B4-BE49-F238E27FC236}">
                <a16:creationId xmlns:a16="http://schemas.microsoft.com/office/drawing/2014/main" id="{ADB92A38-5E35-B62C-65D2-2D46211C6F0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3CDF3A-F44B-E04B-32AE-DFDE47432104}"/>
              </a:ext>
            </a:extLst>
          </p:cNvPr>
          <p:cNvSpPr>
            <a:spLocks noGrp="1"/>
          </p:cNvSpPr>
          <p:nvPr>
            <p:ph type="sldNum" sz="quarter" idx="12"/>
          </p:nvPr>
        </p:nvSpPr>
        <p:spPr/>
        <p:txBody>
          <a:bodyPr/>
          <a:lstStyle/>
          <a:p>
            <a:fld id="{3436BCF1-23E9-4BCA-AA3B-5E3A3910BE14}" type="slidenum">
              <a:rPr lang="it-IT" smtClean="0"/>
              <a:t>‹N›</a:t>
            </a:fld>
            <a:endParaRPr lang="it-IT"/>
          </a:p>
        </p:txBody>
      </p:sp>
    </p:spTree>
    <p:extLst>
      <p:ext uri="{BB962C8B-B14F-4D97-AF65-F5344CB8AC3E}">
        <p14:creationId xmlns:p14="http://schemas.microsoft.com/office/powerpoint/2010/main" val="22097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66CD239-1C19-5D55-F68F-D09085DA0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C0E5B72-B125-4569-AA85-4C84089B2D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7D56C93-8F5E-8F7A-206B-ECB7243D37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1BF1E-4DF6-41B6-B0CB-1E63182B3618}" type="datetimeFigureOut">
              <a:rPr lang="it-IT" smtClean="0"/>
              <a:t>14/09/2022</a:t>
            </a:fld>
            <a:endParaRPr lang="it-IT"/>
          </a:p>
        </p:txBody>
      </p:sp>
      <p:sp>
        <p:nvSpPr>
          <p:cNvPr id="5" name="Segnaposto piè di pagina 4">
            <a:extLst>
              <a:ext uri="{FF2B5EF4-FFF2-40B4-BE49-F238E27FC236}">
                <a16:creationId xmlns:a16="http://schemas.microsoft.com/office/drawing/2014/main" id="{B7979B0E-1B99-F5E7-05E3-0EC74385E4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F3E74175-AB3A-34E9-385E-3F33DA05AD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36BCF1-23E9-4BCA-AA3B-5E3A3910BE14}" type="slidenum">
              <a:rPr lang="it-IT" smtClean="0"/>
              <a:t>‹N›</a:t>
            </a:fld>
            <a:endParaRPr lang="it-IT"/>
          </a:p>
        </p:txBody>
      </p:sp>
    </p:spTree>
    <p:extLst>
      <p:ext uri="{BB962C8B-B14F-4D97-AF65-F5344CB8AC3E}">
        <p14:creationId xmlns:p14="http://schemas.microsoft.com/office/powerpoint/2010/main" val="2374296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groups.etwinning.net/221285/home"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Layout" Target="../diagrams/layout1.xml"/><Relationship Id="rId7" Type="http://schemas.openxmlformats.org/officeDocument/2006/relationships/image" Target="../media/image18.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2.jpg"/><Relationship Id="rId5" Type="http://schemas.openxmlformats.org/officeDocument/2006/relationships/diagramColors" Target="../diagrams/colors1.xml"/><Relationship Id="rId10" Type="http://schemas.openxmlformats.org/officeDocument/2006/relationships/image" Target="../media/image21.jpeg"/><Relationship Id="rId4" Type="http://schemas.openxmlformats.org/officeDocument/2006/relationships/diagramQuickStyle" Target="../diagrams/quickStyle1.xml"/><Relationship Id="rId9" Type="http://schemas.openxmlformats.org/officeDocument/2006/relationships/image" Target="../media/image20.jp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mailto:giuseppeliguori@iosandemetrio.edu.it" TargetMode="External"/><Relationship Id="rId7" Type="http://schemas.openxmlformats.org/officeDocument/2006/relationships/image" Target="../media/image2.jpeg"/><Relationship Id="rId2" Type="http://schemas.openxmlformats.org/officeDocument/2006/relationships/hyperlink" Target="mailto:cinziacitraro@iosandemetrio.edu.it" TargetMode="External"/><Relationship Id="rId1" Type="http://schemas.openxmlformats.org/officeDocument/2006/relationships/slideLayout" Target="../slideLayouts/slideLayout2.xml"/><Relationship Id="rId6" Type="http://schemas.openxmlformats.org/officeDocument/2006/relationships/hyperlink" Target="mailto:fenisiaserembe@iosandemetrio.edu.it" TargetMode="External"/><Relationship Id="rId5" Type="http://schemas.openxmlformats.org/officeDocument/2006/relationships/hyperlink" Target="mailto:antoniosena@iosandemetrio.edu.it" TargetMode="External"/><Relationship Id="rId4" Type="http://schemas.openxmlformats.org/officeDocument/2006/relationships/hyperlink" Target="mailto:angelopagliaro@iosandemetrio.edu.it" TargetMode="External"/><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8A7158-99F7-B9ED-7A82-9AEE6A1D9145}"/>
              </a:ext>
            </a:extLst>
          </p:cNvPr>
          <p:cNvSpPr>
            <a:spLocks noGrp="1"/>
          </p:cNvSpPr>
          <p:nvPr>
            <p:ph type="title"/>
          </p:nvPr>
        </p:nvSpPr>
        <p:spPr>
          <a:xfrm>
            <a:off x="838200" y="2045110"/>
            <a:ext cx="10515600" cy="2270791"/>
          </a:xfrm>
        </p:spPr>
        <p:txBody>
          <a:bodyPr>
            <a:normAutofit/>
          </a:bodyPr>
          <a:lstStyle/>
          <a:p>
            <a:br>
              <a:rPr lang="it-IT" sz="1800" dirty="0">
                <a:effectLst/>
                <a:latin typeface="Times New Roman" panose="02020603050405020304" pitchFamily="18" charset="0"/>
                <a:ea typeface="Times New Roman" panose="02020603050405020304" pitchFamily="18" charset="0"/>
              </a:rPr>
            </a:br>
            <a:endParaRPr lang="it-IT" dirty="0"/>
          </a:p>
        </p:txBody>
      </p:sp>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05AF1DA3-76F6-BB86-04C4-2FAE17B9E599}"/>
              </a:ext>
            </a:extLst>
          </p:cNvPr>
          <p:cNvSpPr txBox="1"/>
          <p:nvPr/>
        </p:nvSpPr>
        <p:spPr>
          <a:xfrm>
            <a:off x="929148" y="2613914"/>
            <a:ext cx="10333703" cy="3739678"/>
          </a:xfrm>
          <a:prstGeom prst="rect">
            <a:avLst/>
          </a:prstGeom>
          <a:noFill/>
        </p:spPr>
        <p:txBody>
          <a:bodyPr wrap="square">
            <a:spAutoFit/>
          </a:bodyPr>
          <a:lstStyle/>
          <a:p>
            <a:pPr marL="457200" marR="45720" algn="ctr">
              <a:lnSpc>
                <a:spcPct val="115000"/>
              </a:lnSpc>
              <a:spcAft>
                <a:spcPts val="1000"/>
              </a:spcAft>
            </a:pPr>
            <a:r>
              <a:rPr lang="it-IT" sz="3600" b="1" dirty="0" err="1">
                <a:solidFill>
                  <a:srgbClr val="FF0000"/>
                </a:solidFill>
                <a:latin typeface="Times New Roman" panose="02020603050405020304" pitchFamily="18" charset="0"/>
                <a:cs typeface="Times New Roman" panose="02020603050405020304" pitchFamily="18" charset="0"/>
              </a:rPr>
              <a:t>Mobility</a:t>
            </a:r>
            <a:r>
              <a:rPr lang="it-IT" sz="3600" b="1" dirty="0">
                <a:solidFill>
                  <a:srgbClr val="FF0000"/>
                </a:solidFill>
                <a:latin typeface="Times New Roman" panose="02020603050405020304" pitchFamily="18" charset="0"/>
                <a:cs typeface="Times New Roman" panose="02020603050405020304" pitchFamily="18" charset="0"/>
              </a:rPr>
              <a:t> Project </a:t>
            </a:r>
          </a:p>
          <a:p>
            <a:pPr marL="457200" marR="45720" algn="ctr">
              <a:lnSpc>
                <a:spcPct val="115000"/>
              </a:lnSpc>
              <a:spcAft>
                <a:spcPts val="1000"/>
              </a:spcAft>
            </a:pPr>
            <a:r>
              <a:rPr lang="it-IT" sz="3600" b="1" dirty="0">
                <a:solidFill>
                  <a:srgbClr val="FF0000"/>
                </a:solidFill>
                <a:latin typeface="Times New Roman" panose="02020603050405020304" pitchFamily="18" charset="0"/>
                <a:cs typeface="Times New Roman" panose="02020603050405020304" pitchFamily="18" charset="0"/>
              </a:rPr>
              <a:t>ERASMUS PLUS-KA1- STAFF</a:t>
            </a:r>
          </a:p>
          <a:p>
            <a:pPr marL="457200" marR="45720" algn="ctr">
              <a:lnSpc>
                <a:spcPct val="115000"/>
              </a:lnSpc>
              <a:spcAft>
                <a:spcPts val="1000"/>
              </a:spcAft>
            </a:pPr>
            <a:r>
              <a:rPr lang="it-IT" sz="3600" b="1" dirty="0">
                <a:solidFill>
                  <a:srgbClr val="FF0000"/>
                </a:solidFill>
                <a:latin typeface="Times New Roman" panose="02020603050405020304" pitchFamily="18" charset="0"/>
                <a:cs typeface="Times New Roman" panose="02020603050405020304" pitchFamily="18" charset="0"/>
              </a:rPr>
              <a:t>(2022, on the </a:t>
            </a:r>
            <a:r>
              <a:rPr lang="it-IT" sz="3600" b="1" dirty="0" err="1">
                <a:solidFill>
                  <a:srgbClr val="FF0000"/>
                </a:solidFill>
                <a:latin typeface="Times New Roman" panose="02020603050405020304" pitchFamily="18" charset="0"/>
                <a:cs typeface="Times New Roman" panose="02020603050405020304" pitchFamily="18" charset="0"/>
              </a:rPr>
              <a:t>seven-year</a:t>
            </a:r>
            <a:r>
              <a:rPr lang="it-IT" sz="3600" b="1" dirty="0">
                <a:solidFill>
                  <a:srgbClr val="FF0000"/>
                </a:solidFill>
                <a:latin typeface="Times New Roman" panose="02020603050405020304" pitchFamily="18" charset="0"/>
                <a:cs typeface="Times New Roman" panose="02020603050405020304" pitchFamily="18" charset="0"/>
              </a:rPr>
              <a:t> </a:t>
            </a:r>
            <a:r>
              <a:rPr lang="it-IT" sz="3600" b="1" dirty="0" err="1">
                <a:solidFill>
                  <a:srgbClr val="FF0000"/>
                </a:solidFill>
                <a:latin typeface="Times New Roman" panose="02020603050405020304" pitchFamily="18" charset="0"/>
                <a:cs typeface="Times New Roman" panose="02020603050405020304" pitchFamily="18" charset="0"/>
              </a:rPr>
              <a:t>period</a:t>
            </a:r>
            <a:r>
              <a:rPr lang="it-IT" sz="3600" b="1" dirty="0">
                <a:solidFill>
                  <a:srgbClr val="FF0000"/>
                </a:solidFill>
                <a:latin typeface="Times New Roman" panose="02020603050405020304" pitchFamily="18" charset="0"/>
                <a:cs typeface="Times New Roman" panose="02020603050405020304" pitchFamily="18" charset="0"/>
              </a:rPr>
              <a:t> 2021-2027)</a:t>
            </a:r>
          </a:p>
          <a:p>
            <a:pPr marL="457200" marR="45720" algn="ctr">
              <a:lnSpc>
                <a:spcPct val="115000"/>
              </a:lnSpc>
              <a:spcAft>
                <a:spcPts val="1000"/>
              </a:spcAft>
            </a:pPr>
            <a:endParaRPr lang="it-IT" sz="3600" b="1" dirty="0">
              <a:solidFill>
                <a:srgbClr val="FF0000"/>
              </a:solidFill>
              <a:latin typeface="Times New Roman" panose="02020603050405020304" pitchFamily="18" charset="0"/>
              <a:cs typeface="Times New Roman" panose="02020603050405020304" pitchFamily="18" charset="0"/>
            </a:endParaRPr>
          </a:p>
          <a:p>
            <a:pPr marL="457200" marR="45720" algn="ctr">
              <a:lnSpc>
                <a:spcPct val="115000"/>
              </a:lnSpc>
              <a:spcAft>
                <a:spcPts val="1000"/>
              </a:spcAft>
            </a:pPr>
            <a:endParaRPr lang="it-IT" sz="3600" b="1" dirty="0">
              <a:solidFill>
                <a:srgbClr val="FF0000"/>
              </a:solidFill>
              <a:latin typeface="Times New Roman" panose="02020603050405020304" pitchFamily="18" charset="0"/>
              <a:cs typeface="Times New Roman" panose="02020603050405020304" pitchFamily="18" charset="0"/>
            </a:endParaRPr>
          </a:p>
        </p:txBody>
      </p:sp>
      <p:pic>
        <p:nvPicPr>
          <p:cNvPr id="6" name="Immagine 5">
            <a:extLst>
              <a:ext uri="{FF2B5EF4-FFF2-40B4-BE49-F238E27FC236}">
                <a16:creationId xmlns:a16="http://schemas.microsoft.com/office/drawing/2014/main" id="{6EB9C744-2D7C-838C-B507-3320EBA70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4279" y="621098"/>
            <a:ext cx="1428572" cy="12428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Immagine 6">
            <a:extLst>
              <a:ext uri="{FF2B5EF4-FFF2-40B4-BE49-F238E27FC236}">
                <a16:creationId xmlns:a16="http://schemas.microsoft.com/office/drawing/2014/main" id="{9230A3B5-B266-0B52-414D-D622956A25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3042" y="590906"/>
            <a:ext cx="1445824" cy="12859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17812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34295"/>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a:extLst>
              <a:ext uri="{FF2B5EF4-FFF2-40B4-BE49-F238E27FC236}">
                <a16:creationId xmlns:a16="http://schemas.microsoft.com/office/drawing/2014/main" id="{1FD229B7-BF11-598B-23B5-47CFE99ACA67}"/>
              </a:ext>
            </a:extLst>
          </p:cNvPr>
          <p:cNvPicPr>
            <a:picLocks noChangeAspect="1"/>
          </p:cNvPicPr>
          <p:nvPr/>
        </p:nvPicPr>
        <p:blipFill rotWithShape="1">
          <a:blip r:embed="rId2"/>
          <a:srcRect l="39576" t="20077" r="21471" b="11823"/>
          <a:stretch/>
        </p:blipFill>
        <p:spPr>
          <a:xfrm>
            <a:off x="6241086" y="657068"/>
            <a:ext cx="5329924" cy="55438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asellaDiTesto 5">
            <a:extLst>
              <a:ext uri="{FF2B5EF4-FFF2-40B4-BE49-F238E27FC236}">
                <a16:creationId xmlns:a16="http://schemas.microsoft.com/office/drawing/2014/main" id="{FA800C32-C166-A604-1F2B-38C3EC390191}"/>
              </a:ext>
            </a:extLst>
          </p:cNvPr>
          <p:cNvSpPr txBox="1"/>
          <p:nvPr/>
        </p:nvSpPr>
        <p:spPr>
          <a:xfrm>
            <a:off x="1217297" y="2932913"/>
            <a:ext cx="4149213" cy="2568460"/>
          </a:xfrm>
          <a:prstGeom prst="rect">
            <a:avLst/>
          </a:prstGeom>
          <a:noFill/>
        </p:spPr>
        <p:txBody>
          <a:bodyPr wrap="none" rtlCol="0">
            <a:spAutoFit/>
          </a:bodyPr>
          <a:lstStyle/>
          <a:p>
            <a:pPr algn="ctr"/>
            <a:r>
              <a:rPr lang="it-IT" sz="2400" b="1" cap="small" dirty="0" err="1">
                <a:latin typeface="Times New Roman" panose="02020603050405020304" pitchFamily="18" charset="0"/>
                <a:cs typeface="Times New Roman" panose="02020603050405020304" pitchFamily="18" charset="0"/>
              </a:rPr>
              <a:t>Italian</a:t>
            </a:r>
            <a:r>
              <a:rPr lang="it-IT" sz="2400" b="1" cap="small" dirty="0">
                <a:latin typeface="Times New Roman" panose="02020603050405020304" pitchFamily="18" charset="0"/>
                <a:cs typeface="Times New Roman" panose="02020603050405020304" pitchFamily="18" charset="0"/>
              </a:rPr>
              <a:t> </a:t>
            </a:r>
            <a:r>
              <a:rPr lang="it-IT" sz="2400" b="1" cap="small" dirty="0" err="1">
                <a:latin typeface="Times New Roman" panose="02020603050405020304" pitchFamily="18" charset="0"/>
                <a:cs typeface="Times New Roman" panose="02020603050405020304" pitchFamily="18" charset="0"/>
              </a:rPr>
              <a:t>Education</a:t>
            </a:r>
            <a:r>
              <a:rPr lang="it-IT" sz="2400" b="1" cap="small" dirty="0">
                <a:latin typeface="Times New Roman" panose="02020603050405020304" pitchFamily="18" charset="0"/>
                <a:cs typeface="Times New Roman" panose="02020603050405020304" pitchFamily="18" charset="0"/>
              </a:rPr>
              <a:t> System: </a:t>
            </a:r>
          </a:p>
          <a:p>
            <a:pPr algn="ctr"/>
            <a:r>
              <a:rPr lang="it-IT" sz="2400" b="1" cap="small" dirty="0">
                <a:solidFill>
                  <a:srgbClr val="FF0000"/>
                </a:solidFill>
                <a:latin typeface="Times New Roman" panose="02020603050405020304" pitchFamily="18" charset="0"/>
                <a:cs typeface="Times New Roman" panose="02020603050405020304" pitchFamily="18" charset="0"/>
              </a:rPr>
              <a:t>The </a:t>
            </a:r>
            <a:r>
              <a:rPr lang="it-IT" sz="2400" b="1" cap="small" dirty="0" err="1">
                <a:solidFill>
                  <a:srgbClr val="FF0000"/>
                </a:solidFill>
                <a:latin typeface="Times New Roman" panose="02020603050405020304" pitchFamily="18" charset="0"/>
                <a:cs typeface="Times New Roman" panose="02020603050405020304" pitchFamily="18" charset="0"/>
              </a:rPr>
              <a:t>structure</a:t>
            </a:r>
            <a:r>
              <a:rPr lang="it-IT" sz="2400" b="1" cap="small" dirty="0">
                <a:solidFill>
                  <a:srgbClr val="FF0000"/>
                </a:solidFill>
                <a:latin typeface="Times New Roman" panose="02020603050405020304" pitchFamily="18" charset="0"/>
                <a:cs typeface="Times New Roman" panose="02020603050405020304" pitchFamily="18" charset="0"/>
              </a:rPr>
              <a:t> of the</a:t>
            </a:r>
            <a:br>
              <a:rPr lang="it-IT" sz="2400" b="1" cap="small" dirty="0">
                <a:solidFill>
                  <a:srgbClr val="FF0000"/>
                </a:solidFill>
                <a:latin typeface="Times New Roman" panose="02020603050405020304" pitchFamily="18" charset="0"/>
                <a:cs typeface="Times New Roman" panose="02020603050405020304" pitchFamily="18" charset="0"/>
              </a:rPr>
            </a:br>
            <a:r>
              <a:rPr lang="it-IT" sz="2400" b="1" cap="small" dirty="0" err="1">
                <a:solidFill>
                  <a:srgbClr val="FF0000"/>
                </a:solidFill>
                <a:latin typeface="Times New Roman" panose="02020603050405020304" pitchFamily="18" charset="0"/>
                <a:cs typeface="Times New Roman" panose="02020603050405020304" pitchFamily="18" charset="0"/>
              </a:rPr>
              <a:t>Ministry</a:t>
            </a:r>
            <a:r>
              <a:rPr lang="it-IT" sz="2400" b="1" cap="small" dirty="0">
                <a:solidFill>
                  <a:srgbClr val="FF0000"/>
                </a:solidFill>
                <a:latin typeface="Times New Roman" panose="02020603050405020304" pitchFamily="18" charset="0"/>
                <a:cs typeface="Times New Roman" panose="02020603050405020304" pitchFamily="18" charset="0"/>
              </a:rPr>
              <a:t> of </a:t>
            </a:r>
            <a:r>
              <a:rPr lang="it-IT" sz="2400" b="1" cap="small" dirty="0" err="1">
                <a:solidFill>
                  <a:srgbClr val="FF0000"/>
                </a:solidFill>
                <a:latin typeface="Times New Roman" panose="02020603050405020304" pitchFamily="18" charset="0"/>
                <a:cs typeface="Times New Roman" panose="02020603050405020304" pitchFamily="18" charset="0"/>
              </a:rPr>
              <a:t>education</a:t>
            </a:r>
            <a:r>
              <a:rPr lang="it-IT" sz="2400" b="1" cap="small" dirty="0">
                <a:solidFill>
                  <a:srgbClr val="FF0000"/>
                </a:solidFill>
                <a:latin typeface="Times New Roman" panose="02020603050405020304" pitchFamily="18" charset="0"/>
                <a:cs typeface="Times New Roman" panose="02020603050405020304" pitchFamily="18" charset="0"/>
              </a:rPr>
              <a:t>, </a:t>
            </a:r>
          </a:p>
          <a:p>
            <a:pPr algn="ctr"/>
            <a:r>
              <a:rPr lang="it-IT" sz="2400" b="1" cap="small" dirty="0">
                <a:solidFill>
                  <a:srgbClr val="FF0000"/>
                </a:solidFill>
                <a:latin typeface="Times New Roman" panose="02020603050405020304" pitchFamily="18" charset="0"/>
                <a:cs typeface="Times New Roman" panose="02020603050405020304" pitchFamily="18" charset="0"/>
              </a:rPr>
              <a:t>University and </a:t>
            </a:r>
            <a:r>
              <a:rPr lang="it-IT" sz="2400" b="1" cap="small" dirty="0" err="1">
                <a:solidFill>
                  <a:srgbClr val="FF0000"/>
                </a:solidFill>
                <a:latin typeface="Times New Roman" panose="02020603050405020304" pitchFamily="18" charset="0"/>
                <a:cs typeface="Times New Roman" panose="02020603050405020304" pitchFamily="18" charset="0"/>
              </a:rPr>
              <a:t>research</a:t>
            </a:r>
            <a:endParaRPr lang="it-IT" sz="2400" b="1" cap="small" dirty="0">
              <a:solidFill>
                <a:srgbClr val="FF0000"/>
              </a:solidFill>
              <a:latin typeface="Times New Roman" panose="02020603050405020304" pitchFamily="18" charset="0"/>
              <a:cs typeface="Times New Roman" panose="02020603050405020304" pitchFamily="18" charset="0"/>
            </a:endParaRPr>
          </a:p>
          <a:p>
            <a:pPr algn="ctr"/>
            <a:endParaRPr lang="it-IT" sz="2400" b="1" cap="small" dirty="0">
              <a:solidFill>
                <a:srgbClr val="FF0000"/>
              </a:solidFill>
              <a:latin typeface="Times New Roman" panose="02020603050405020304" pitchFamily="18" charset="0"/>
              <a:cs typeface="Times New Roman" panose="02020603050405020304" pitchFamily="18" charset="0"/>
            </a:endParaRPr>
          </a:p>
          <a:p>
            <a:pPr algn="ctr"/>
            <a:endParaRPr lang="it-IT" sz="2400" b="1" cap="small" dirty="0">
              <a:solidFill>
                <a:srgbClr val="FF0000"/>
              </a:solidFill>
              <a:latin typeface="Times New Roman" panose="02020603050405020304" pitchFamily="18" charset="0"/>
              <a:cs typeface="Times New Roman" panose="02020603050405020304" pitchFamily="18" charset="0"/>
            </a:endParaRPr>
          </a:p>
          <a:p>
            <a:pPr algn="ctr">
              <a:lnSpc>
                <a:spcPct val="70000"/>
              </a:lnSpc>
              <a:spcBef>
                <a:spcPts val="260"/>
              </a:spcBef>
            </a:pPr>
            <a:r>
              <a:rPr lang="it-IT" sz="2000" dirty="0">
                <a:latin typeface="Times New Roman" panose="02020603050405020304" pitchFamily="18" charset="0"/>
              </a:rPr>
              <a:t>http://www.miur.it</a:t>
            </a:r>
          </a:p>
        </p:txBody>
      </p:sp>
      <p:sp>
        <p:nvSpPr>
          <p:cNvPr id="11" name="Freccia a destra 10">
            <a:extLst>
              <a:ext uri="{FF2B5EF4-FFF2-40B4-BE49-F238E27FC236}">
                <a16:creationId xmlns:a16="http://schemas.microsoft.com/office/drawing/2014/main" id="{50E267A9-3EB0-73CD-9F0B-2F1406C5F704}"/>
              </a:ext>
            </a:extLst>
          </p:cNvPr>
          <p:cNvSpPr/>
          <p:nvPr/>
        </p:nvSpPr>
        <p:spPr>
          <a:xfrm>
            <a:off x="5659985" y="3465869"/>
            <a:ext cx="449809"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 name="Immagine 11">
            <a:extLst>
              <a:ext uri="{FF2B5EF4-FFF2-40B4-BE49-F238E27FC236}">
                <a16:creationId xmlns:a16="http://schemas.microsoft.com/office/drawing/2014/main" id="{7C48963B-B178-3AA5-53E9-223A877967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576" y="657068"/>
            <a:ext cx="1007745" cy="1076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31613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a:extLst>
              <a:ext uri="{FF2B5EF4-FFF2-40B4-BE49-F238E27FC236}">
                <a16:creationId xmlns:a16="http://schemas.microsoft.com/office/drawing/2014/main" id="{CD75BCB7-DBC2-3B00-684A-2A96F0EFA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130" y="465441"/>
            <a:ext cx="4198374" cy="5927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CasellaDiTesto 8">
            <a:extLst>
              <a:ext uri="{FF2B5EF4-FFF2-40B4-BE49-F238E27FC236}">
                <a16:creationId xmlns:a16="http://schemas.microsoft.com/office/drawing/2014/main" id="{6F6013BE-D8D3-FF46-918F-9B0C94F55273}"/>
              </a:ext>
            </a:extLst>
          </p:cNvPr>
          <p:cNvSpPr txBox="1"/>
          <p:nvPr/>
        </p:nvSpPr>
        <p:spPr>
          <a:xfrm>
            <a:off x="1186297" y="3075055"/>
            <a:ext cx="4234685" cy="830997"/>
          </a:xfrm>
          <a:prstGeom prst="rect">
            <a:avLst/>
          </a:prstGeom>
          <a:noFill/>
        </p:spPr>
        <p:txBody>
          <a:bodyPr wrap="none" rtlCol="0">
            <a:spAutoFit/>
          </a:bodyPr>
          <a:lstStyle/>
          <a:p>
            <a:pPr algn="ctr"/>
            <a:r>
              <a:rPr lang="it-IT" sz="2400" b="1" cap="small" dirty="0" err="1">
                <a:latin typeface="Times New Roman" panose="02020603050405020304" pitchFamily="18" charset="0"/>
                <a:cs typeface="Times New Roman" panose="02020603050405020304" pitchFamily="18" charset="0"/>
              </a:rPr>
              <a:t>Italian</a:t>
            </a:r>
            <a:r>
              <a:rPr lang="it-IT" sz="2400" b="1" cap="small" dirty="0">
                <a:latin typeface="Times New Roman" panose="02020603050405020304" pitchFamily="18" charset="0"/>
                <a:cs typeface="Times New Roman" panose="02020603050405020304" pitchFamily="18" charset="0"/>
              </a:rPr>
              <a:t> </a:t>
            </a:r>
            <a:r>
              <a:rPr lang="it-IT" sz="2400" b="1" cap="small" dirty="0" err="1">
                <a:latin typeface="Times New Roman" panose="02020603050405020304" pitchFamily="18" charset="0"/>
                <a:cs typeface="Times New Roman" panose="02020603050405020304" pitchFamily="18" charset="0"/>
              </a:rPr>
              <a:t>Education</a:t>
            </a:r>
            <a:r>
              <a:rPr lang="it-IT" sz="2400" b="1" cap="small" dirty="0">
                <a:latin typeface="Times New Roman" panose="02020603050405020304" pitchFamily="18" charset="0"/>
                <a:cs typeface="Times New Roman" panose="02020603050405020304" pitchFamily="18" charset="0"/>
              </a:rPr>
              <a:t> System: </a:t>
            </a:r>
            <a:r>
              <a:rPr lang="it-IT" sz="2400" b="1" cap="small" dirty="0">
                <a:solidFill>
                  <a:srgbClr val="FF0000"/>
                </a:solidFill>
                <a:latin typeface="Times New Roman" panose="02020603050405020304" pitchFamily="18" charset="0"/>
                <a:cs typeface="Times New Roman" panose="02020603050405020304" pitchFamily="18" charset="0"/>
              </a:rPr>
              <a:t> </a:t>
            </a:r>
          </a:p>
          <a:p>
            <a:pPr algn="ctr"/>
            <a:r>
              <a:rPr lang="it-IT" sz="2400" b="1" cap="small" dirty="0">
                <a:solidFill>
                  <a:srgbClr val="FF0000"/>
                </a:solidFill>
                <a:latin typeface="Times New Roman" panose="02020603050405020304" pitchFamily="18" charset="0"/>
                <a:cs typeface="Times New Roman" panose="02020603050405020304" pitchFamily="18" charset="0"/>
              </a:rPr>
              <a:t>Course of Study</a:t>
            </a:r>
          </a:p>
        </p:txBody>
      </p:sp>
      <p:sp>
        <p:nvSpPr>
          <p:cNvPr id="11" name="Freccia a destra 10">
            <a:extLst>
              <a:ext uri="{FF2B5EF4-FFF2-40B4-BE49-F238E27FC236}">
                <a16:creationId xmlns:a16="http://schemas.microsoft.com/office/drawing/2014/main" id="{F000C736-38D4-B0BA-6E76-09ABA9865D0B}"/>
              </a:ext>
            </a:extLst>
          </p:cNvPr>
          <p:cNvSpPr/>
          <p:nvPr/>
        </p:nvSpPr>
        <p:spPr>
          <a:xfrm>
            <a:off x="5694113" y="3248238"/>
            <a:ext cx="449809"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 name="Immagine 11">
            <a:extLst>
              <a:ext uri="{FF2B5EF4-FFF2-40B4-BE49-F238E27FC236}">
                <a16:creationId xmlns:a16="http://schemas.microsoft.com/office/drawing/2014/main" id="{75C9839B-F801-9AE5-835B-11DAA601B2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855" y="524433"/>
            <a:ext cx="1007745" cy="1076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4143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FA7115DE-5A74-A23A-92C7-208B3CA49179}"/>
              </a:ext>
            </a:extLst>
          </p:cNvPr>
          <p:cNvSpPr>
            <a:spLocks noGrp="1"/>
          </p:cNvSpPr>
          <p:nvPr>
            <p:ph type="subTitle" idx="1"/>
          </p:nvPr>
        </p:nvSpPr>
        <p:spPr>
          <a:xfrm>
            <a:off x="6076335" y="2910348"/>
            <a:ext cx="5375501" cy="1511710"/>
          </a:xfrm>
        </p:spPr>
        <p:txBody>
          <a:bodyPr>
            <a:normAutofit fontScale="25000" lnSpcReduction="20000"/>
          </a:bodyPr>
          <a:lstStyle/>
          <a:p>
            <a:pPr algn="ctr">
              <a:lnSpc>
                <a:spcPct val="170000"/>
              </a:lnSpc>
              <a:tabLst>
                <a:tab pos="2590800" algn="l"/>
              </a:tabLst>
            </a:pPr>
            <a:r>
              <a:rPr lang="it-IT" sz="8000" b="1" dirty="0">
                <a:solidFill>
                  <a:srgbClr val="FF0000"/>
                </a:solidFill>
                <a:effectLst/>
                <a:latin typeface="Times New Roman" panose="02020603050405020304" pitchFamily="18" charset="0"/>
                <a:ea typeface="Times New Roman" panose="02020603050405020304" pitchFamily="18" charset="0"/>
              </a:rPr>
              <a:t>ISTITUTO OMNICOMPRENSIVO STATALE    SAN DEMETRIO CORONE (CS)</a:t>
            </a:r>
          </a:p>
          <a:p>
            <a:pPr algn="ctr">
              <a:tabLst>
                <a:tab pos="2590800" algn="l"/>
              </a:tabLst>
            </a:pPr>
            <a:endParaRPr lang="it-IT" sz="8000" dirty="0">
              <a:solidFill>
                <a:srgbClr val="FF0000"/>
              </a:solidFill>
              <a:effectLst/>
              <a:latin typeface="Times New Roman" panose="02020603050405020304" pitchFamily="18" charset="0"/>
              <a:ea typeface="Times New Roman" panose="02020603050405020304" pitchFamily="18" charset="0"/>
            </a:endParaRPr>
          </a:p>
          <a:p>
            <a:pPr>
              <a:spcBef>
                <a:spcPts val="260"/>
              </a:spcBef>
            </a:pPr>
            <a:r>
              <a:rPr lang="it-IT" sz="8000" b="1" spc="5" dirty="0" err="1">
                <a:solidFill>
                  <a:srgbClr val="FF0000"/>
                </a:solidFill>
                <a:effectLst/>
                <a:latin typeface="Times New Roman" panose="02020603050405020304" pitchFamily="18" charset="0"/>
                <a:ea typeface="Times New Roman" panose="02020603050405020304" pitchFamily="18" charset="0"/>
              </a:rPr>
              <a:t>Shk</a:t>
            </a:r>
            <a:r>
              <a:rPr lang="it-IT" sz="8000" b="1" dirty="0" err="1">
                <a:solidFill>
                  <a:srgbClr val="FF0000"/>
                </a:solidFill>
                <a:effectLst/>
                <a:latin typeface="Times New Roman" panose="02020603050405020304" pitchFamily="18" charset="0"/>
                <a:ea typeface="Times New Roman" panose="02020603050405020304" pitchFamily="18" charset="0"/>
              </a:rPr>
              <a:t>o</a:t>
            </a:r>
            <a:r>
              <a:rPr lang="it-IT" sz="8000" b="1" spc="-10" dirty="0" err="1">
                <a:solidFill>
                  <a:srgbClr val="FF0000"/>
                </a:solidFill>
                <a:effectLst/>
                <a:latin typeface="Times New Roman" panose="02020603050405020304" pitchFamily="18" charset="0"/>
                <a:ea typeface="Times New Roman" panose="02020603050405020304" pitchFamily="18" charset="0"/>
              </a:rPr>
              <a:t>l</a:t>
            </a:r>
            <a:r>
              <a:rPr lang="it-IT" sz="8000" b="1" spc="5" dirty="0" err="1">
                <a:solidFill>
                  <a:srgbClr val="FF0000"/>
                </a:solidFill>
                <a:effectLst/>
                <a:latin typeface="Times New Roman" panose="02020603050405020304" pitchFamily="18" charset="0"/>
                <a:ea typeface="Times New Roman" panose="02020603050405020304" pitchFamily="18" charset="0"/>
              </a:rPr>
              <a:t>l</a:t>
            </a:r>
            <a:r>
              <a:rPr lang="it-IT" sz="8000" b="1" dirty="0" err="1">
                <a:solidFill>
                  <a:srgbClr val="FF0000"/>
                </a:solidFill>
                <a:effectLst/>
                <a:latin typeface="Times New Roman" panose="02020603050405020304" pitchFamily="18" charset="0"/>
                <a:ea typeface="Times New Roman" panose="02020603050405020304" pitchFamily="18" charset="0"/>
              </a:rPr>
              <a:t>a</a:t>
            </a:r>
            <a:r>
              <a:rPr lang="it-IT" sz="8000" b="1" spc="175" dirty="0">
                <a:solidFill>
                  <a:srgbClr val="FF0000"/>
                </a:solidFill>
                <a:effectLst/>
                <a:latin typeface="Times New Roman" panose="02020603050405020304" pitchFamily="18" charset="0"/>
                <a:ea typeface="Times New Roman" panose="02020603050405020304" pitchFamily="18" charset="0"/>
              </a:rPr>
              <a:t> </a:t>
            </a:r>
            <a:r>
              <a:rPr lang="it-IT" sz="8000" b="1" dirty="0">
                <a:solidFill>
                  <a:srgbClr val="FF0000"/>
                </a:solidFill>
                <a:effectLst/>
                <a:latin typeface="Times New Roman" panose="02020603050405020304" pitchFamily="18" charset="0"/>
                <a:ea typeface="Times New Roman" panose="02020603050405020304" pitchFamily="18" charset="0"/>
              </a:rPr>
              <a:t>e</a:t>
            </a:r>
            <a:r>
              <a:rPr lang="it-IT" sz="8000" b="1" spc="-10" dirty="0">
                <a:solidFill>
                  <a:srgbClr val="FF0000"/>
                </a:solidFill>
                <a:effectLst/>
                <a:latin typeface="Times New Roman" panose="02020603050405020304" pitchFamily="18" charset="0"/>
                <a:ea typeface="Times New Roman" panose="02020603050405020304" pitchFamily="18" charset="0"/>
              </a:rPr>
              <a:t> </a:t>
            </a:r>
            <a:r>
              <a:rPr lang="it-IT" sz="8000" b="1" spc="5" dirty="0" err="1">
                <a:solidFill>
                  <a:srgbClr val="FF0000"/>
                </a:solidFill>
                <a:effectLst/>
                <a:latin typeface="Times New Roman" panose="02020603050405020304" pitchFamily="18" charset="0"/>
                <a:ea typeface="Times New Roman" panose="02020603050405020304" pitchFamily="18" charset="0"/>
              </a:rPr>
              <a:t>B</a:t>
            </a:r>
            <a:r>
              <a:rPr lang="it-IT" sz="8000" b="1" dirty="0" err="1">
                <a:solidFill>
                  <a:srgbClr val="FF0000"/>
                </a:solidFill>
                <a:effectLst/>
                <a:latin typeface="Times New Roman" panose="02020603050405020304" pitchFamily="18" charset="0"/>
                <a:ea typeface="Times New Roman" panose="02020603050405020304" pitchFamily="18" charset="0"/>
              </a:rPr>
              <a:t>as</a:t>
            </a:r>
            <a:r>
              <a:rPr lang="it-IT" sz="8000" b="1" spc="5" dirty="0" err="1">
                <a:solidFill>
                  <a:srgbClr val="FF0000"/>
                </a:solidFill>
                <a:effectLst/>
                <a:latin typeface="Times New Roman" panose="02020603050405020304" pitchFamily="18" charset="0"/>
                <a:ea typeface="Times New Roman" panose="02020603050405020304" pitchFamily="18" charset="0"/>
              </a:rPr>
              <a:t>h</a:t>
            </a:r>
            <a:r>
              <a:rPr lang="it-IT" sz="8000" b="1" spc="-5" dirty="0" err="1">
                <a:solidFill>
                  <a:srgbClr val="FF0000"/>
                </a:solidFill>
                <a:effectLst/>
                <a:latin typeface="Times New Roman" panose="02020603050405020304" pitchFamily="18" charset="0"/>
                <a:ea typeface="Times New Roman" panose="02020603050405020304" pitchFamily="18" charset="0"/>
              </a:rPr>
              <a:t>k</a:t>
            </a:r>
            <a:r>
              <a:rPr lang="it-IT" sz="8000" b="1" spc="5" dirty="0" err="1">
                <a:solidFill>
                  <a:srgbClr val="FF0000"/>
                </a:solidFill>
                <a:effectLst/>
                <a:latin typeface="Times New Roman" panose="02020603050405020304" pitchFamily="18" charset="0"/>
                <a:ea typeface="Times New Roman" panose="02020603050405020304" pitchFamily="18" charset="0"/>
              </a:rPr>
              <a:t>u</a:t>
            </a:r>
            <a:r>
              <a:rPr lang="it-IT" sz="8000" b="1" dirty="0" err="1">
                <a:solidFill>
                  <a:srgbClr val="FF0000"/>
                </a:solidFill>
                <a:effectLst/>
                <a:latin typeface="Times New Roman" panose="02020603050405020304" pitchFamily="18" charset="0"/>
                <a:ea typeface="Times New Roman" panose="02020603050405020304" pitchFamily="18" charset="0"/>
              </a:rPr>
              <a:t>ar</a:t>
            </a:r>
            <a:r>
              <a:rPr lang="it-IT" sz="8000" dirty="0">
                <a:solidFill>
                  <a:srgbClr val="FF0000"/>
                </a:solidFill>
                <a:latin typeface="Times New Roman" panose="02020603050405020304" pitchFamily="18" charset="0"/>
                <a:ea typeface="Times New Roman" panose="02020603050405020304" pitchFamily="18" charset="0"/>
              </a:rPr>
              <a:t> </a:t>
            </a:r>
            <a:r>
              <a:rPr lang="it-IT" sz="8000" b="1" spc="5" dirty="0" err="1">
                <a:solidFill>
                  <a:srgbClr val="FF0000"/>
                </a:solidFill>
                <a:effectLst/>
                <a:latin typeface="Times New Roman" panose="02020603050405020304" pitchFamily="18" charset="0"/>
                <a:ea typeface="Times New Roman" panose="02020603050405020304" pitchFamily="18" charset="0"/>
              </a:rPr>
              <a:t>Sh</a:t>
            </a:r>
            <a:r>
              <a:rPr lang="it-IT" sz="8000" b="1" spc="-5" dirty="0" err="1">
                <a:solidFill>
                  <a:srgbClr val="FF0000"/>
                </a:solidFill>
                <a:effectLst/>
                <a:latin typeface="Times New Roman" panose="02020603050405020304" pitchFamily="18" charset="0"/>
                <a:ea typeface="Times New Roman" panose="02020603050405020304" pitchFamily="18" charset="0"/>
              </a:rPr>
              <a:t>ë</a:t>
            </a:r>
            <a:r>
              <a:rPr lang="it-IT" sz="8000" b="1" dirty="0" err="1">
                <a:solidFill>
                  <a:srgbClr val="FF0000"/>
                </a:solidFill>
                <a:effectLst/>
                <a:latin typeface="Times New Roman" panose="02020603050405020304" pitchFamily="18" charset="0"/>
                <a:ea typeface="Times New Roman" panose="02020603050405020304" pitchFamily="18" charset="0"/>
              </a:rPr>
              <a:t>n</a:t>
            </a:r>
            <a:r>
              <a:rPr lang="it-IT" sz="8000" b="1" spc="125" dirty="0">
                <a:solidFill>
                  <a:srgbClr val="FF0000"/>
                </a:solidFill>
                <a:effectLst/>
                <a:latin typeface="Times New Roman" panose="02020603050405020304" pitchFamily="18" charset="0"/>
                <a:ea typeface="Times New Roman" panose="02020603050405020304" pitchFamily="18" charset="0"/>
              </a:rPr>
              <a:t> </a:t>
            </a:r>
            <a:r>
              <a:rPr lang="it-IT" sz="8000" b="1" spc="-5" dirty="0" err="1">
                <a:solidFill>
                  <a:srgbClr val="FF0000"/>
                </a:solidFill>
                <a:effectLst/>
                <a:latin typeface="Times New Roman" panose="02020603050405020304" pitchFamily="18" charset="0"/>
                <a:ea typeface="Times New Roman" panose="02020603050405020304" pitchFamily="18" charset="0"/>
              </a:rPr>
              <a:t>M</a:t>
            </a:r>
            <a:r>
              <a:rPr lang="it-IT" sz="8000" b="1" spc="5" dirty="0" err="1">
                <a:solidFill>
                  <a:srgbClr val="FF0000"/>
                </a:solidFill>
                <a:effectLst/>
                <a:latin typeface="Times New Roman" panose="02020603050405020304" pitchFamily="18" charset="0"/>
                <a:ea typeface="Times New Roman" panose="02020603050405020304" pitchFamily="18" charset="0"/>
              </a:rPr>
              <a:t>i</a:t>
            </a:r>
            <a:r>
              <a:rPr lang="it-IT" sz="8000" b="1" spc="-5" dirty="0" err="1">
                <a:solidFill>
                  <a:srgbClr val="FF0000"/>
                </a:solidFill>
                <a:effectLst/>
                <a:latin typeface="Times New Roman" panose="02020603050405020304" pitchFamily="18" charset="0"/>
                <a:ea typeface="Times New Roman" panose="02020603050405020304" pitchFamily="18" charset="0"/>
              </a:rPr>
              <a:t>të</a:t>
            </a:r>
            <a:r>
              <a:rPr lang="it-IT" sz="8000" b="1" dirty="0" err="1">
                <a:solidFill>
                  <a:srgbClr val="FF0000"/>
                </a:solidFill>
                <a:effectLst/>
                <a:latin typeface="Times New Roman" panose="02020603050405020304" pitchFamily="18" charset="0"/>
                <a:ea typeface="Times New Roman" panose="02020603050405020304" pitchFamily="18" charset="0"/>
              </a:rPr>
              <a:t>r</a:t>
            </a:r>
            <a:r>
              <a:rPr lang="it-IT" sz="8000" b="1" spc="-20" dirty="0">
                <a:solidFill>
                  <a:srgbClr val="FF0000"/>
                </a:solidFill>
                <a:effectLst/>
                <a:latin typeface="Times New Roman" panose="02020603050405020304" pitchFamily="18" charset="0"/>
                <a:ea typeface="Times New Roman" panose="02020603050405020304" pitchFamily="18" charset="0"/>
              </a:rPr>
              <a:t> </a:t>
            </a:r>
            <a:r>
              <a:rPr lang="it-IT" sz="8000" b="1" spc="-10" dirty="0" err="1">
                <a:solidFill>
                  <a:srgbClr val="FF0000"/>
                </a:solidFill>
                <a:effectLst/>
                <a:latin typeface="Times New Roman" panose="02020603050405020304" pitchFamily="18" charset="0"/>
                <a:ea typeface="Times New Roman" panose="02020603050405020304" pitchFamily="18" charset="0"/>
              </a:rPr>
              <a:t>K</a:t>
            </a:r>
            <a:r>
              <a:rPr lang="it-IT" sz="8000" b="1" spc="10" dirty="0" err="1">
                <a:solidFill>
                  <a:srgbClr val="FF0000"/>
                </a:solidFill>
                <a:effectLst/>
                <a:latin typeface="Times New Roman" panose="02020603050405020304" pitchFamily="18" charset="0"/>
                <a:ea typeface="Times New Roman" panose="02020603050405020304" pitchFamily="18" charset="0"/>
              </a:rPr>
              <a:t>o</a:t>
            </a:r>
            <a:r>
              <a:rPr lang="it-IT" sz="8000" b="1" spc="-5" dirty="0" err="1">
                <a:solidFill>
                  <a:srgbClr val="FF0000"/>
                </a:solidFill>
                <a:effectLst/>
                <a:latin typeface="Times New Roman" panose="02020603050405020304" pitchFamily="18" charset="0"/>
                <a:ea typeface="Times New Roman" panose="02020603050405020304" pitchFamily="18" charset="0"/>
              </a:rPr>
              <a:t>r</a:t>
            </a:r>
            <a:r>
              <a:rPr lang="it-IT" sz="8000" b="1" dirty="0" err="1">
                <a:solidFill>
                  <a:srgbClr val="FF0000"/>
                </a:solidFill>
                <a:effectLst/>
                <a:latin typeface="Times New Roman" panose="02020603050405020304" pitchFamily="18" charset="0"/>
                <a:ea typeface="Times New Roman" panose="02020603050405020304" pitchFamily="18" charset="0"/>
              </a:rPr>
              <a:t>o</a:t>
            </a:r>
            <a:r>
              <a:rPr lang="it-IT" sz="8000" b="1" spc="5" dirty="0" err="1">
                <a:solidFill>
                  <a:srgbClr val="FF0000"/>
                </a:solidFill>
                <a:effectLst/>
                <a:latin typeface="Times New Roman" panose="02020603050405020304" pitchFamily="18" charset="0"/>
                <a:ea typeface="Times New Roman" panose="02020603050405020304" pitchFamily="18" charset="0"/>
              </a:rPr>
              <a:t>n</a:t>
            </a:r>
            <a:r>
              <a:rPr lang="it-IT" sz="8000" b="1" dirty="0" err="1">
                <a:solidFill>
                  <a:srgbClr val="FF0000"/>
                </a:solidFill>
                <a:effectLst/>
                <a:latin typeface="Times New Roman" panose="02020603050405020304" pitchFamily="18" charset="0"/>
                <a:ea typeface="Times New Roman" panose="02020603050405020304" pitchFamily="18" charset="0"/>
              </a:rPr>
              <a:t>ë</a:t>
            </a:r>
            <a:r>
              <a:rPr lang="it-IT" sz="8000" b="1" spc="-5" dirty="0">
                <a:solidFill>
                  <a:srgbClr val="FF0000"/>
                </a:solidFill>
                <a:effectLst/>
                <a:latin typeface="Times New Roman" panose="02020603050405020304" pitchFamily="18" charset="0"/>
                <a:ea typeface="Times New Roman" panose="02020603050405020304" pitchFamily="18" charset="0"/>
              </a:rPr>
              <a:t> (</a:t>
            </a:r>
            <a:r>
              <a:rPr lang="it-IT" sz="8000" b="1" dirty="0">
                <a:solidFill>
                  <a:srgbClr val="FF0000"/>
                </a:solidFill>
                <a:effectLst/>
                <a:latin typeface="Times New Roman" panose="02020603050405020304" pitchFamily="18" charset="0"/>
                <a:ea typeface="Times New Roman" panose="02020603050405020304" pitchFamily="18" charset="0"/>
              </a:rPr>
              <a:t>C</a:t>
            </a:r>
            <a:r>
              <a:rPr lang="it-IT" sz="8000" b="1" spc="15" dirty="0">
                <a:solidFill>
                  <a:srgbClr val="FF0000"/>
                </a:solidFill>
                <a:effectLst/>
                <a:latin typeface="Times New Roman" panose="02020603050405020304" pitchFamily="18" charset="0"/>
                <a:ea typeface="Times New Roman" panose="02020603050405020304" pitchFamily="18" charset="0"/>
              </a:rPr>
              <a:t>S</a:t>
            </a:r>
            <a:r>
              <a:rPr lang="it-IT" sz="8000" b="1" dirty="0">
                <a:solidFill>
                  <a:srgbClr val="FF0000"/>
                </a:solidFill>
                <a:effectLst/>
                <a:latin typeface="Times New Roman" panose="02020603050405020304" pitchFamily="18" charset="0"/>
                <a:ea typeface="Times New Roman" panose="02020603050405020304" pitchFamily="18" charset="0"/>
              </a:rPr>
              <a:t>)</a:t>
            </a:r>
          </a:p>
          <a:p>
            <a:pPr>
              <a:spcBef>
                <a:spcPts val="260"/>
              </a:spcBef>
            </a:pPr>
            <a:endParaRPr lang="it-IT" sz="8000" b="1" dirty="0">
              <a:solidFill>
                <a:srgbClr val="FF0000"/>
              </a:solidFill>
              <a:latin typeface="Times New Roman" panose="02020603050405020304" pitchFamily="18" charset="0"/>
              <a:ea typeface="Times New Roman" panose="02020603050405020304" pitchFamily="18" charset="0"/>
            </a:endParaRPr>
          </a:p>
          <a:p>
            <a:pPr>
              <a:spcBef>
                <a:spcPts val="260"/>
              </a:spcBef>
            </a:pPr>
            <a:endParaRPr lang="it-IT" sz="8000" b="1" dirty="0">
              <a:solidFill>
                <a:srgbClr val="FF0000"/>
              </a:solidFill>
              <a:effectLst/>
              <a:latin typeface="Times New Roman" panose="02020603050405020304" pitchFamily="18" charset="0"/>
              <a:ea typeface="Times New Roman" panose="02020603050405020304" pitchFamily="18" charset="0"/>
            </a:endParaRPr>
          </a:p>
          <a:p>
            <a:pPr>
              <a:spcBef>
                <a:spcPts val="260"/>
              </a:spcBef>
            </a:pPr>
            <a:endParaRPr lang="it-IT" sz="8000" b="1" dirty="0">
              <a:solidFill>
                <a:srgbClr val="FF0000"/>
              </a:solidFill>
              <a:latin typeface="Times New Roman" panose="02020603050405020304" pitchFamily="18" charset="0"/>
              <a:ea typeface="Times New Roman" panose="02020603050405020304" pitchFamily="18" charset="0"/>
            </a:endParaRPr>
          </a:p>
          <a:p>
            <a:pPr>
              <a:spcBef>
                <a:spcPts val="260"/>
              </a:spcBef>
            </a:pPr>
            <a:r>
              <a:rPr lang="it-IT" sz="8000" dirty="0">
                <a:effectLst/>
                <a:latin typeface="Times New Roman" panose="02020603050405020304" pitchFamily="18" charset="0"/>
                <a:ea typeface="Times New Roman" panose="02020603050405020304" pitchFamily="18" charset="0"/>
              </a:rPr>
              <a:t>http://www.iosandemetrio.edu.it/</a:t>
            </a:r>
          </a:p>
          <a:p>
            <a:r>
              <a:rPr lang="it-IT" sz="8000" b="1" dirty="0">
                <a:solidFill>
                  <a:srgbClr val="FF0000"/>
                </a:solidFill>
                <a:effectLst/>
                <a:latin typeface="Times New Roman" panose="02020603050405020304" pitchFamily="18" charset="0"/>
                <a:ea typeface="Times New Roman" panose="02020603050405020304" pitchFamily="18" charset="0"/>
              </a:rPr>
              <a:t> </a:t>
            </a:r>
            <a:endParaRPr lang="it-IT" sz="8000" dirty="0">
              <a:solidFill>
                <a:srgbClr val="FF0000"/>
              </a:solidFill>
              <a:effectLst/>
              <a:latin typeface="Times New Roman" panose="02020603050405020304" pitchFamily="18" charset="0"/>
              <a:ea typeface="Times New Roman" panose="02020603050405020304" pitchFamily="18" charset="0"/>
            </a:endParaRPr>
          </a:p>
          <a:p>
            <a:endParaRPr lang="it-IT" dirty="0"/>
          </a:p>
        </p:txBody>
      </p:sp>
      <p:pic>
        <p:nvPicPr>
          <p:cNvPr id="5" name="Immagine 4">
            <a:extLst>
              <a:ext uri="{FF2B5EF4-FFF2-40B4-BE49-F238E27FC236}">
                <a16:creationId xmlns:a16="http://schemas.microsoft.com/office/drawing/2014/main" id="{4FB2C813-A963-B2DD-8A8A-40F4F4DD4D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97744" y="570798"/>
            <a:ext cx="1079089" cy="1131413"/>
          </a:xfrm>
          <a:prstGeom prst="rect">
            <a:avLst/>
          </a:prstGeom>
          <a:noFill/>
        </p:spPr>
      </p:pic>
      <p:pic>
        <p:nvPicPr>
          <p:cNvPr id="7" name="Immagine 6">
            <a:extLst>
              <a:ext uri="{FF2B5EF4-FFF2-40B4-BE49-F238E27FC236}">
                <a16:creationId xmlns:a16="http://schemas.microsoft.com/office/drawing/2014/main" id="{E891D3F7-7DEC-8555-77D5-50426BC2BF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4560" y="2241756"/>
            <a:ext cx="4011109" cy="300867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8" name="Rettangolo con angoli arrotondati 7">
            <a:extLst>
              <a:ext uri="{FF2B5EF4-FFF2-40B4-BE49-F238E27FC236}">
                <a16:creationId xmlns:a16="http://schemas.microsoft.com/office/drawing/2014/main" id="{6533C06A-D6FB-BE7D-6FD3-23B0315B8706}"/>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 name="Immagine 9">
            <a:extLst>
              <a:ext uri="{FF2B5EF4-FFF2-40B4-BE49-F238E27FC236}">
                <a16:creationId xmlns:a16="http://schemas.microsoft.com/office/drawing/2014/main" id="{660E8A93-8449-8E96-3D32-9104A1F411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3787" y="623121"/>
            <a:ext cx="1079090" cy="1079090"/>
          </a:xfrm>
          <a:prstGeom prst="rect">
            <a:avLst/>
          </a:prstGeom>
        </p:spPr>
      </p:pic>
    </p:spTree>
    <p:extLst>
      <p:ext uri="{BB962C8B-B14F-4D97-AF65-F5344CB8AC3E}">
        <p14:creationId xmlns:p14="http://schemas.microsoft.com/office/powerpoint/2010/main" val="1525363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8A7158-99F7-B9ED-7A82-9AEE6A1D9145}"/>
              </a:ext>
            </a:extLst>
          </p:cNvPr>
          <p:cNvSpPr>
            <a:spLocks noGrp="1"/>
          </p:cNvSpPr>
          <p:nvPr>
            <p:ph type="title"/>
          </p:nvPr>
        </p:nvSpPr>
        <p:spPr>
          <a:xfrm>
            <a:off x="206477" y="1364677"/>
            <a:ext cx="11531635" cy="2270791"/>
          </a:xfrm>
        </p:spPr>
        <p:txBody>
          <a:bodyPr>
            <a:normAutofit fontScale="90000"/>
          </a:bodyPr>
          <a:lstStyle/>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State All-Inclusive Institute of San Demetrio Corone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was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created</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on 1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September</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2009 following the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sizing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plan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law</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233/97), and,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starting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from the 2012/2013 school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year</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it</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also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includes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the schools of the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Municipalities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Santa Sofia d'Epiro, San Giorgio Albanese, Vaccarizzo Albanese and San Cosmo Albanese.</a:t>
            </a:r>
            <a:r>
              <a:rPr lang="it-IT"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origins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this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Italian-Albanian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centre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arbëresh</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date back to the second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half</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the 15th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century</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when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large groups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refugees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forced</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to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leave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Albania,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Epirus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and some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areas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the Peloponnese in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Greece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poured</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into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Puglia and Calabria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seeking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asylum</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support.The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abandonment</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these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lands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became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sad</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necessity</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given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a:latin typeface="Times New Roman" panose="02020603050405020304" pitchFamily="18" charset="0"/>
                <a:cs typeface="Times New Roman" panose="02020603050405020304" pitchFamily="18" charset="0"/>
              </a:rPr>
              <a:t>the </a:t>
            </a:r>
            <a:r>
              <a:rPr lang="it-IT" sz="1800" dirty="0" err="1">
                <a:latin typeface="Times New Roman" panose="02020603050405020304" pitchFamily="18" charset="0"/>
                <a:cs typeface="Times New Roman" panose="02020603050405020304" pitchFamily="18" charset="0"/>
              </a:rPr>
              <a:t>continuous</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Turkish</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attacks</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which</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could</a:t>
            </a:r>
            <a:r>
              <a:rPr lang="it-IT" sz="1800" dirty="0">
                <a:latin typeface="Times New Roman" panose="02020603050405020304" pitchFamily="18" charset="0"/>
                <a:cs typeface="Times New Roman" panose="02020603050405020304" pitchFamily="18" charset="0"/>
              </a:rPr>
              <a:t> no </a:t>
            </a:r>
            <a:r>
              <a:rPr lang="it-IT" sz="1800" dirty="0" err="1">
                <a:latin typeface="Times New Roman" panose="02020603050405020304" pitchFamily="18" charset="0"/>
                <a:cs typeface="Times New Roman" panose="02020603050405020304" pitchFamily="18" charset="0"/>
              </a:rPr>
              <a:t>longer</a:t>
            </a:r>
            <a:r>
              <a:rPr lang="it-IT" sz="1800" dirty="0">
                <a:latin typeface="Times New Roman" panose="02020603050405020304" pitchFamily="18" charset="0"/>
                <a:cs typeface="Times New Roman" panose="02020603050405020304" pitchFamily="18" charset="0"/>
              </a:rPr>
              <a:t> be </a:t>
            </a:r>
            <a:r>
              <a:rPr lang="it-IT" sz="1800" dirty="0" err="1">
                <a:latin typeface="Times New Roman" panose="02020603050405020304" pitchFamily="18" charset="0"/>
                <a:cs typeface="Times New Roman" panose="02020603050405020304" pitchFamily="18" charset="0"/>
              </a:rPr>
              <a:t>contained</a:t>
            </a:r>
            <a:r>
              <a:rPr lang="it-IT" sz="1800" dirty="0">
                <a:latin typeface="Times New Roman" panose="02020603050405020304" pitchFamily="18" charset="0"/>
                <a:cs typeface="Times New Roman" panose="02020603050405020304" pitchFamily="18" charset="0"/>
              </a:rPr>
              <a:t> after the </a:t>
            </a:r>
            <a:r>
              <a:rPr lang="it-IT" sz="1800" dirty="0" err="1">
                <a:latin typeface="Times New Roman" panose="02020603050405020304" pitchFamily="18" charset="0"/>
                <a:cs typeface="Times New Roman" panose="02020603050405020304" pitchFamily="18" charset="0"/>
              </a:rPr>
              <a:t>death</a:t>
            </a:r>
            <a:r>
              <a:rPr lang="it-IT" sz="1800" dirty="0">
                <a:latin typeface="Times New Roman" panose="02020603050405020304" pitchFamily="18" charset="0"/>
                <a:cs typeface="Times New Roman" panose="02020603050405020304" pitchFamily="18" charset="0"/>
              </a:rPr>
              <a:t> of the </a:t>
            </a:r>
            <a:r>
              <a:rPr lang="it-IT" sz="1800" dirty="0" err="1">
                <a:latin typeface="Times New Roman" panose="02020603050405020304" pitchFamily="18" charset="0"/>
                <a:cs typeface="Times New Roman" panose="02020603050405020304" pitchFamily="18" charset="0"/>
              </a:rPr>
              <a:t>Albanian</a:t>
            </a:r>
            <a:r>
              <a:rPr lang="it-IT" sz="1800" dirty="0">
                <a:latin typeface="Times New Roman" panose="02020603050405020304" pitchFamily="18" charset="0"/>
                <a:cs typeface="Times New Roman" panose="02020603050405020304" pitchFamily="18" charset="0"/>
              </a:rPr>
              <a:t> </a:t>
            </a:r>
            <a:r>
              <a:rPr lang="it-IT" sz="1800" dirty="0" err="1">
                <a:latin typeface="Times New Roman" panose="02020603050405020304" pitchFamily="18" charset="0"/>
                <a:cs typeface="Times New Roman" panose="02020603050405020304" pitchFamily="18" charset="0"/>
              </a:rPr>
              <a:t>hero</a:t>
            </a:r>
            <a:r>
              <a:rPr lang="it-IT" sz="1800" dirty="0">
                <a:latin typeface="Times New Roman" panose="02020603050405020304" pitchFamily="18" charset="0"/>
                <a:cs typeface="Times New Roman" panose="02020603050405020304" pitchFamily="18" charset="0"/>
              </a:rPr>
              <a:t> Giorgio Castriota </a:t>
            </a:r>
            <a:r>
              <a:rPr lang="it-IT" sz="1800" dirty="0" err="1">
                <a:latin typeface="Times New Roman" panose="02020603050405020304" pitchFamily="18" charset="0"/>
                <a:cs typeface="Times New Roman" panose="02020603050405020304" pitchFamily="18" charset="0"/>
              </a:rPr>
              <a:t>Skanderbeg</a:t>
            </a:r>
            <a:r>
              <a:rPr lang="it-IT" sz="1800" dirty="0">
                <a:latin typeface="Times New Roman" panose="02020603050405020304" pitchFamily="18" charset="0"/>
                <a:cs typeface="Times New Roman" panose="02020603050405020304" pitchFamily="18" charset="0"/>
              </a:rPr>
              <a:t> in 1468.</a:t>
            </a:r>
            <a:br>
              <a:rPr lang="it-IT" sz="1800" dirty="0">
                <a:solidFill>
                  <a:srgbClr val="000080"/>
                </a:solidFill>
                <a:latin typeface="Times New Roman" panose="02020603050405020304" pitchFamily="18" charset="0"/>
                <a:cs typeface="Times New Roman" panose="02020603050405020304" pitchFamily="18" charset="0"/>
              </a:rPr>
            </a:br>
            <a:b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it-IT" dirty="0">
              <a:latin typeface="Times New Roman" panose="02020603050405020304" pitchFamily="18" charset="0"/>
              <a:cs typeface="Times New Roman" panose="02020603050405020304" pitchFamily="18" charset="0"/>
            </a:endParaRPr>
          </a:p>
        </p:txBody>
      </p:sp>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Immagine 1025">
            <a:extLst>
              <a:ext uri="{FF2B5EF4-FFF2-40B4-BE49-F238E27FC236}">
                <a16:creationId xmlns:a16="http://schemas.microsoft.com/office/drawing/2014/main" id="{026D211C-40BA-6B4D-40C4-351E5576C1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998" y="4315900"/>
            <a:ext cx="1255354" cy="1412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7" name="Immagine 9">
            <a:extLst>
              <a:ext uri="{FF2B5EF4-FFF2-40B4-BE49-F238E27FC236}">
                <a16:creationId xmlns:a16="http://schemas.microsoft.com/office/drawing/2014/main" id="{21DEC7DC-C88A-80C4-8CB3-018D6BA8D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81" t="26144" r="74068" b="60744"/>
          <a:stretch>
            <a:fillRect/>
          </a:stretch>
        </p:blipFill>
        <p:spPr bwMode="auto">
          <a:xfrm>
            <a:off x="3211517" y="4332920"/>
            <a:ext cx="1412272" cy="1412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Immagine 12">
            <a:extLst>
              <a:ext uri="{FF2B5EF4-FFF2-40B4-BE49-F238E27FC236}">
                <a16:creationId xmlns:a16="http://schemas.microsoft.com/office/drawing/2014/main" id="{8D6F545C-FC18-7D57-5B3F-09E39FEFED6A}"/>
              </a:ext>
            </a:extLst>
          </p:cNvPr>
          <p:cNvPicPr>
            <a:picLocks noChangeAspect="1" noChangeArrowheads="1"/>
          </p:cNvPicPr>
          <p:nvPr/>
        </p:nvPicPr>
        <p:blipFill>
          <a:blip r:embed="rId4">
            <a:clrChange>
              <a:clrFrom>
                <a:srgbClr val="EAEAEA"/>
              </a:clrFrom>
              <a:clrTo>
                <a:srgbClr val="EAEAEA">
                  <a:alpha val="0"/>
                </a:srgbClr>
              </a:clrTo>
            </a:clrChange>
            <a:extLst>
              <a:ext uri="{28A0092B-C50C-407E-A947-70E740481C1C}">
                <a14:useLocalDpi xmlns:a14="http://schemas.microsoft.com/office/drawing/2010/main" val="0"/>
              </a:ext>
            </a:extLst>
          </a:blip>
          <a:srcRect l="2916" t="22903" r="90108" b="67805"/>
          <a:stretch>
            <a:fillRect/>
          </a:stretch>
        </p:blipFill>
        <p:spPr bwMode="auto">
          <a:xfrm>
            <a:off x="7681718" y="4352797"/>
            <a:ext cx="1301652" cy="1433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9" name="Immagine 15">
            <a:extLst>
              <a:ext uri="{FF2B5EF4-FFF2-40B4-BE49-F238E27FC236}">
                <a16:creationId xmlns:a16="http://schemas.microsoft.com/office/drawing/2014/main" id="{7CF09A1F-A1C6-0A34-B4FB-E58388FB7BC7}"/>
              </a:ext>
            </a:extLst>
          </p:cNvPr>
          <p:cNvPicPr>
            <a:picLocks noChangeAspect="1" noChangeArrowheads="1"/>
          </p:cNvPicPr>
          <p:nvPr/>
        </p:nvPicPr>
        <p:blipFill>
          <a:blip r:embed="rId5">
            <a:clrChange>
              <a:clrFrom>
                <a:srgbClr val="EC807E"/>
              </a:clrFrom>
              <a:clrTo>
                <a:srgbClr val="EC807E">
                  <a:alpha val="0"/>
                </a:srgbClr>
              </a:clrTo>
            </a:clrChange>
            <a:extLst>
              <a:ext uri="{28A0092B-C50C-407E-A947-70E740481C1C}">
                <a14:useLocalDpi xmlns:a14="http://schemas.microsoft.com/office/drawing/2010/main" val="0"/>
              </a:ext>
            </a:extLst>
          </a:blip>
          <a:srcRect l="14423" t="26326" r="79576" b="63519"/>
          <a:stretch>
            <a:fillRect/>
          </a:stretch>
        </p:blipFill>
        <p:spPr bwMode="auto">
          <a:xfrm>
            <a:off x="9688555" y="4357927"/>
            <a:ext cx="1539986" cy="14215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Immagine 9">
            <a:extLst>
              <a:ext uri="{FF2B5EF4-FFF2-40B4-BE49-F238E27FC236}">
                <a16:creationId xmlns:a16="http://schemas.microsoft.com/office/drawing/2014/main" id="{397DA2E9-3B98-D7C4-ED83-108A73008F8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41543" y="4352797"/>
            <a:ext cx="1412271" cy="14122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asellaDiTesto 5">
            <a:extLst>
              <a:ext uri="{FF2B5EF4-FFF2-40B4-BE49-F238E27FC236}">
                <a16:creationId xmlns:a16="http://schemas.microsoft.com/office/drawing/2014/main" id="{E52A647F-CB6D-9203-2881-F56A85944A00}"/>
              </a:ext>
            </a:extLst>
          </p:cNvPr>
          <p:cNvSpPr txBox="1"/>
          <p:nvPr/>
        </p:nvSpPr>
        <p:spPr>
          <a:xfrm>
            <a:off x="617720" y="5871546"/>
            <a:ext cx="2197909" cy="369332"/>
          </a:xfrm>
          <a:prstGeom prst="rect">
            <a:avLst/>
          </a:prstGeom>
          <a:noFill/>
        </p:spPr>
        <p:txBody>
          <a:bodyPr wrap="none" rtlCol="0">
            <a:spAutoFit/>
          </a:bodyPr>
          <a:lstStyle/>
          <a:p>
            <a:r>
              <a:rPr lang="it-IT" i="1" dirty="0">
                <a:latin typeface="Times New Roman" panose="02020603050405020304" pitchFamily="18" charset="0"/>
                <a:cs typeface="Times New Roman" panose="02020603050405020304" pitchFamily="18" charset="0"/>
              </a:rPr>
              <a:t>San Demetrio Corone</a:t>
            </a:r>
          </a:p>
        </p:txBody>
      </p:sp>
      <p:sp>
        <p:nvSpPr>
          <p:cNvPr id="12" name="CasellaDiTesto 11">
            <a:extLst>
              <a:ext uri="{FF2B5EF4-FFF2-40B4-BE49-F238E27FC236}">
                <a16:creationId xmlns:a16="http://schemas.microsoft.com/office/drawing/2014/main" id="{0505DB97-9352-7178-D54C-11FC0CE0C258}"/>
              </a:ext>
            </a:extLst>
          </p:cNvPr>
          <p:cNvSpPr txBox="1"/>
          <p:nvPr/>
        </p:nvSpPr>
        <p:spPr>
          <a:xfrm>
            <a:off x="2933224" y="5886296"/>
            <a:ext cx="2009909" cy="369332"/>
          </a:xfrm>
          <a:prstGeom prst="rect">
            <a:avLst/>
          </a:prstGeom>
          <a:noFill/>
        </p:spPr>
        <p:txBody>
          <a:bodyPr wrap="none" rtlCol="0">
            <a:spAutoFit/>
          </a:bodyPr>
          <a:lstStyle/>
          <a:p>
            <a:r>
              <a:rPr lang="it-IT" i="1" dirty="0">
                <a:latin typeface="Times New Roman" panose="02020603050405020304" pitchFamily="18" charset="0"/>
                <a:cs typeface="Times New Roman" panose="02020603050405020304" pitchFamily="18" charset="0"/>
              </a:rPr>
              <a:t>Santa Sofia d’Epiro</a:t>
            </a:r>
          </a:p>
        </p:txBody>
      </p:sp>
      <p:sp>
        <p:nvSpPr>
          <p:cNvPr id="13" name="CasellaDiTesto 12">
            <a:extLst>
              <a:ext uri="{FF2B5EF4-FFF2-40B4-BE49-F238E27FC236}">
                <a16:creationId xmlns:a16="http://schemas.microsoft.com/office/drawing/2014/main" id="{750B91B7-7C13-BE98-E1F0-83023F72B47A}"/>
              </a:ext>
            </a:extLst>
          </p:cNvPr>
          <p:cNvSpPr txBox="1"/>
          <p:nvPr/>
        </p:nvSpPr>
        <p:spPr>
          <a:xfrm>
            <a:off x="5096326" y="5876462"/>
            <a:ext cx="2210926" cy="369332"/>
          </a:xfrm>
          <a:prstGeom prst="rect">
            <a:avLst/>
          </a:prstGeom>
          <a:noFill/>
        </p:spPr>
        <p:txBody>
          <a:bodyPr wrap="none" rtlCol="0">
            <a:spAutoFit/>
          </a:bodyPr>
          <a:lstStyle/>
          <a:p>
            <a:r>
              <a:rPr lang="it-IT" i="1" dirty="0">
                <a:latin typeface="Times New Roman" panose="02020603050405020304" pitchFamily="18" charset="0"/>
                <a:cs typeface="Times New Roman" panose="02020603050405020304" pitchFamily="18" charset="0"/>
              </a:rPr>
              <a:t>San Giorgio Albanese</a:t>
            </a:r>
          </a:p>
        </p:txBody>
      </p:sp>
      <p:sp>
        <p:nvSpPr>
          <p:cNvPr id="14" name="CasellaDiTesto 13">
            <a:extLst>
              <a:ext uri="{FF2B5EF4-FFF2-40B4-BE49-F238E27FC236}">
                <a16:creationId xmlns:a16="http://schemas.microsoft.com/office/drawing/2014/main" id="{9C97DDCC-DB41-28D7-78B6-CE588B6621F5}"/>
              </a:ext>
            </a:extLst>
          </p:cNvPr>
          <p:cNvSpPr txBox="1"/>
          <p:nvPr/>
        </p:nvSpPr>
        <p:spPr>
          <a:xfrm>
            <a:off x="7347925" y="5876462"/>
            <a:ext cx="2084930" cy="369332"/>
          </a:xfrm>
          <a:prstGeom prst="rect">
            <a:avLst/>
          </a:prstGeom>
          <a:noFill/>
        </p:spPr>
        <p:txBody>
          <a:bodyPr wrap="none" rtlCol="0">
            <a:spAutoFit/>
          </a:bodyPr>
          <a:lstStyle/>
          <a:p>
            <a:r>
              <a:rPr lang="it-IT" i="1" dirty="0">
                <a:latin typeface="Times New Roman" panose="02020603050405020304" pitchFamily="18" charset="0"/>
                <a:cs typeface="Times New Roman" panose="02020603050405020304" pitchFamily="18" charset="0"/>
              </a:rPr>
              <a:t>Vaccarizzo Albanese</a:t>
            </a:r>
          </a:p>
        </p:txBody>
      </p:sp>
      <p:sp>
        <p:nvSpPr>
          <p:cNvPr id="15" name="CasellaDiTesto 14">
            <a:extLst>
              <a:ext uri="{FF2B5EF4-FFF2-40B4-BE49-F238E27FC236}">
                <a16:creationId xmlns:a16="http://schemas.microsoft.com/office/drawing/2014/main" id="{EBAACDB6-99B5-48B9-211F-0DCC2E9ABE89}"/>
              </a:ext>
            </a:extLst>
          </p:cNvPr>
          <p:cNvSpPr txBox="1"/>
          <p:nvPr/>
        </p:nvSpPr>
        <p:spPr>
          <a:xfrm>
            <a:off x="9353719" y="5876463"/>
            <a:ext cx="2130711" cy="369332"/>
          </a:xfrm>
          <a:prstGeom prst="rect">
            <a:avLst/>
          </a:prstGeom>
          <a:noFill/>
        </p:spPr>
        <p:txBody>
          <a:bodyPr wrap="none" rtlCol="0">
            <a:spAutoFit/>
          </a:bodyPr>
          <a:lstStyle/>
          <a:p>
            <a:r>
              <a:rPr lang="it-IT" i="1" dirty="0">
                <a:latin typeface="Times New Roman" panose="02020603050405020304" pitchFamily="18" charset="0"/>
                <a:cs typeface="Times New Roman" panose="02020603050405020304" pitchFamily="18" charset="0"/>
              </a:rPr>
              <a:t>San Cosmo Albanese</a:t>
            </a:r>
          </a:p>
        </p:txBody>
      </p:sp>
    </p:spTree>
    <p:extLst>
      <p:ext uri="{BB962C8B-B14F-4D97-AF65-F5344CB8AC3E}">
        <p14:creationId xmlns:p14="http://schemas.microsoft.com/office/powerpoint/2010/main" val="132431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8A7158-99F7-B9ED-7A82-9AEE6A1D9145}"/>
              </a:ext>
            </a:extLst>
          </p:cNvPr>
          <p:cNvSpPr>
            <a:spLocks noGrp="1"/>
          </p:cNvSpPr>
          <p:nvPr>
            <p:ph type="title"/>
          </p:nvPr>
        </p:nvSpPr>
        <p:spPr>
          <a:xfrm>
            <a:off x="838200" y="2045110"/>
            <a:ext cx="10515600" cy="2270791"/>
          </a:xfrm>
        </p:spPr>
        <p:txBody>
          <a:bodyPr>
            <a:normAutofit/>
          </a:bodyPr>
          <a:lstStyle/>
          <a:p>
            <a:br>
              <a:rPr lang="it-IT" sz="1800" dirty="0">
                <a:effectLst/>
                <a:latin typeface="Times New Roman" panose="02020603050405020304" pitchFamily="18" charset="0"/>
                <a:ea typeface="Times New Roman" panose="02020603050405020304" pitchFamily="18" charset="0"/>
              </a:rPr>
            </a:br>
            <a:endParaRPr lang="it-IT" dirty="0"/>
          </a:p>
        </p:txBody>
      </p:sp>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a:extLst>
              <a:ext uri="{FF2B5EF4-FFF2-40B4-BE49-F238E27FC236}">
                <a16:creationId xmlns:a16="http://schemas.microsoft.com/office/drawing/2014/main" id="{8F1E8F38-E475-93C1-0116-9EFB0D25F012}"/>
              </a:ext>
            </a:extLst>
          </p:cNvPr>
          <p:cNvSpPr txBox="1"/>
          <p:nvPr/>
        </p:nvSpPr>
        <p:spPr>
          <a:xfrm>
            <a:off x="546640" y="575187"/>
            <a:ext cx="6333785" cy="1754326"/>
          </a:xfrm>
          <a:prstGeom prst="rect">
            <a:avLst/>
          </a:prstGeom>
          <a:noFill/>
        </p:spPr>
        <p:txBody>
          <a:bodyPr wrap="none" rtlCol="0">
            <a:spAutoFit/>
          </a:bodyPr>
          <a:lstStyle/>
          <a:p>
            <a:pPr algn="ctr" defTabSz="179388"/>
            <a:r>
              <a:rPr lang="it-IT" sz="1800" dirty="0">
                <a:effectLst/>
                <a:latin typeface="Times New Roman" panose="02020603050405020304" pitchFamily="18" charset="0"/>
                <a:ea typeface="Times New Roman" panose="02020603050405020304" pitchFamily="18" charset="0"/>
              </a:rPr>
              <a:t>The All-inclusive State Institute of San Demetrio Corone </a:t>
            </a:r>
          </a:p>
          <a:p>
            <a:r>
              <a:rPr lang="it-IT" dirty="0">
                <a:latin typeface="Times New Roman" panose="02020603050405020304" pitchFamily="18" charset="0"/>
                <a:ea typeface="Times New Roman" panose="02020603050405020304" pitchFamily="18" charset="0"/>
              </a:rPr>
              <a:t>     </a:t>
            </a:r>
            <a:r>
              <a:rPr lang="it-IT" dirty="0" err="1">
                <a:latin typeface="Times New Roman" panose="02020603050405020304" pitchFamily="18" charset="0"/>
                <a:ea typeface="Times New Roman" panose="02020603050405020304" pitchFamily="18" charset="0"/>
              </a:rPr>
              <a:t>c</a:t>
            </a:r>
            <a:r>
              <a:rPr lang="it-IT" sz="1800" dirty="0" err="1">
                <a:effectLst/>
                <a:latin typeface="Times New Roman" panose="02020603050405020304" pitchFamily="18" charset="0"/>
                <a:ea typeface="Times New Roman" panose="02020603050405020304" pitchFamily="18" charset="0"/>
              </a:rPr>
              <a:t>omprehends</a:t>
            </a:r>
            <a:r>
              <a:rPr lang="it-IT" sz="1800" dirty="0">
                <a:effectLst/>
                <a:latin typeface="Times New Roman" panose="02020603050405020304" pitchFamily="18" charset="0"/>
                <a:ea typeface="Times New Roman" panose="02020603050405020304" pitchFamily="18" charset="0"/>
              </a:rPr>
              <a:t>:</a:t>
            </a:r>
          </a:p>
          <a:p>
            <a:pPr marL="285750" indent="-285750">
              <a:buFont typeface="Arial" panose="020B0604020202020204" pitchFamily="34" charset="0"/>
              <a:buChar char="•"/>
            </a:pPr>
            <a:r>
              <a:rPr lang="it-IT" dirty="0">
                <a:solidFill>
                  <a:srgbClr val="FF0000"/>
                </a:solidFill>
                <a:latin typeface="Times New Roman" panose="02020603050405020304" pitchFamily="18" charset="0"/>
                <a:ea typeface="Times New Roman" panose="02020603050405020304" pitchFamily="18" charset="0"/>
              </a:rPr>
              <a:t>Kindergarten</a:t>
            </a:r>
            <a:r>
              <a:rPr lang="it-IT" sz="1800" dirty="0">
                <a:solidFill>
                  <a:srgbClr val="FF0000"/>
                </a:solidFill>
                <a:effectLst/>
                <a:latin typeface="Times New Roman" panose="02020603050405020304" pitchFamily="18" charset="0"/>
                <a:ea typeface="Times New Roman" panose="02020603050405020304" pitchFamily="18" charset="0"/>
              </a:rPr>
              <a:t> </a:t>
            </a:r>
            <a:r>
              <a:rPr lang="it-IT" sz="1800" dirty="0">
                <a:effectLst/>
                <a:latin typeface="Times New Roman" panose="02020603050405020304" pitchFamily="18" charset="0"/>
                <a:ea typeface="Times New Roman" panose="02020603050405020304" pitchFamily="18" charset="0"/>
              </a:rPr>
              <a:t>(5 </a:t>
            </a:r>
            <a:r>
              <a:rPr lang="it-IT" sz="1800" dirty="0" err="1">
                <a:effectLst/>
                <a:latin typeface="Times New Roman" panose="02020603050405020304" pitchFamily="18" charset="0"/>
                <a:ea typeface="Times New Roman" panose="02020603050405020304" pitchFamily="18" charset="0"/>
              </a:rPr>
              <a:t>complexes</a:t>
            </a:r>
            <a:r>
              <a:rPr lang="it-IT" sz="1800" dirty="0">
                <a:effectLst/>
                <a:latin typeface="Times New Roman" panose="02020603050405020304" pitchFamily="18" charset="0"/>
                <a:ea typeface="Times New Roman" panose="02020603050405020304" pitchFamily="18" charset="0"/>
              </a:rPr>
              <a:t>);</a:t>
            </a:r>
          </a:p>
          <a:p>
            <a:pPr marL="285750" indent="-285750">
              <a:buFont typeface="Arial" panose="020B0604020202020204" pitchFamily="34" charset="0"/>
              <a:buChar char="•"/>
            </a:pPr>
            <a:r>
              <a:rPr lang="it-IT" sz="1800" dirty="0" err="1">
                <a:solidFill>
                  <a:srgbClr val="FF0000"/>
                </a:solidFill>
                <a:effectLst/>
                <a:latin typeface="Times New Roman" panose="02020603050405020304" pitchFamily="18" charset="0"/>
                <a:ea typeface="Times New Roman" panose="02020603050405020304" pitchFamily="18" charset="0"/>
              </a:rPr>
              <a:t>Primary</a:t>
            </a:r>
            <a:r>
              <a:rPr lang="it-IT" sz="1800" dirty="0">
                <a:solidFill>
                  <a:srgbClr val="FF0000"/>
                </a:solidFill>
                <a:effectLst/>
                <a:latin typeface="Times New Roman" panose="02020603050405020304" pitchFamily="18" charset="0"/>
                <a:ea typeface="Times New Roman" panose="02020603050405020304" pitchFamily="18" charset="0"/>
              </a:rPr>
              <a:t> School </a:t>
            </a:r>
            <a:r>
              <a:rPr lang="it-IT" dirty="0">
                <a:latin typeface="Times New Roman" panose="02020603050405020304" pitchFamily="18" charset="0"/>
              </a:rPr>
              <a:t>(6 </a:t>
            </a:r>
            <a:r>
              <a:rPr lang="it-IT" sz="1800" dirty="0" err="1">
                <a:effectLst/>
                <a:latin typeface="Times New Roman" panose="02020603050405020304" pitchFamily="18" charset="0"/>
                <a:ea typeface="Times New Roman" panose="02020603050405020304" pitchFamily="18" charset="0"/>
              </a:rPr>
              <a:t>complexes</a:t>
            </a:r>
            <a:r>
              <a:rPr lang="it-IT" dirty="0">
                <a:latin typeface="Times New Roman" panose="02020603050405020304" pitchFamily="18" charset="0"/>
              </a:rPr>
              <a:t>);</a:t>
            </a:r>
          </a:p>
          <a:p>
            <a:pPr marL="285750" indent="-285750">
              <a:buFont typeface="Arial" panose="020B0604020202020204" pitchFamily="34" charset="0"/>
              <a:buChar char="•"/>
            </a:pPr>
            <a:r>
              <a:rPr lang="it-IT" dirty="0">
                <a:solidFill>
                  <a:srgbClr val="FF0000"/>
                </a:solidFill>
                <a:latin typeface="Times New Roman" panose="02020603050405020304" pitchFamily="18" charset="0"/>
              </a:rPr>
              <a:t>Lower </a:t>
            </a:r>
            <a:r>
              <a:rPr lang="it-IT" dirty="0" err="1">
                <a:solidFill>
                  <a:srgbClr val="FF0000"/>
                </a:solidFill>
                <a:latin typeface="Times New Roman" panose="02020603050405020304" pitchFamily="18" charset="0"/>
              </a:rPr>
              <a:t>Secondary</a:t>
            </a:r>
            <a:r>
              <a:rPr lang="it-IT" dirty="0">
                <a:solidFill>
                  <a:srgbClr val="FF0000"/>
                </a:solidFill>
                <a:latin typeface="Times New Roman" panose="02020603050405020304" pitchFamily="18" charset="0"/>
              </a:rPr>
              <a:t> School </a:t>
            </a:r>
            <a:r>
              <a:rPr lang="it-IT" dirty="0">
                <a:latin typeface="Times New Roman" panose="02020603050405020304" pitchFamily="18" charset="0"/>
              </a:rPr>
              <a:t>(4 </a:t>
            </a:r>
            <a:r>
              <a:rPr lang="it-IT" sz="1800" dirty="0" err="1">
                <a:effectLst/>
                <a:latin typeface="Times New Roman" panose="02020603050405020304" pitchFamily="18" charset="0"/>
                <a:ea typeface="Times New Roman" panose="02020603050405020304" pitchFamily="18" charset="0"/>
              </a:rPr>
              <a:t>complexes</a:t>
            </a:r>
            <a:r>
              <a:rPr lang="it-IT" dirty="0">
                <a:latin typeface="Times New Roman" panose="02020603050405020304" pitchFamily="18" charset="0"/>
              </a:rPr>
              <a:t>);</a:t>
            </a:r>
          </a:p>
          <a:p>
            <a:pPr marL="285750" indent="-285750">
              <a:buFont typeface="Arial" panose="020B0604020202020204" pitchFamily="34" charset="0"/>
              <a:buChar char="•"/>
            </a:pPr>
            <a:r>
              <a:rPr lang="it-IT" dirty="0">
                <a:solidFill>
                  <a:srgbClr val="FF0000"/>
                </a:solidFill>
                <a:latin typeface="Times New Roman" panose="02020603050405020304" pitchFamily="18" charset="0"/>
              </a:rPr>
              <a:t>Second Level </a:t>
            </a:r>
            <a:r>
              <a:rPr lang="it-IT" dirty="0" err="1">
                <a:solidFill>
                  <a:srgbClr val="FF0000"/>
                </a:solidFill>
                <a:latin typeface="Times New Roman" panose="02020603050405020304" pitchFamily="18" charset="0"/>
              </a:rPr>
              <a:t>Secondary</a:t>
            </a:r>
            <a:r>
              <a:rPr lang="it-IT" dirty="0">
                <a:solidFill>
                  <a:srgbClr val="FF0000"/>
                </a:solidFill>
                <a:latin typeface="Times New Roman" panose="02020603050405020304" pitchFamily="18" charset="0"/>
              </a:rPr>
              <a:t> School </a:t>
            </a:r>
            <a:r>
              <a:rPr lang="it-IT" dirty="0">
                <a:latin typeface="Times New Roman" panose="02020603050405020304" pitchFamily="18" charset="0"/>
              </a:rPr>
              <a:t>(Liceo San Demetrio Corone).</a:t>
            </a:r>
            <a:endParaRPr lang="it-IT" dirty="0"/>
          </a:p>
        </p:txBody>
      </p:sp>
      <p:sp>
        <p:nvSpPr>
          <p:cNvPr id="14" name="Freccia a destra 13">
            <a:extLst>
              <a:ext uri="{FF2B5EF4-FFF2-40B4-BE49-F238E27FC236}">
                <a16:creationId xmlns:a16="http://schemas.microsoft.com/office/drawing/2014/main" id="{203CD09B-2C1C-D992-87B6-43332EA6186F}"/>
              </a:ext>
            </a:extLst>
          </p:cNvPr>
          <p:cNvSpPr/>
          <p:nvPr/>
        </p:nvSpPr>
        <p:spPr>
          <a:xfrm>
            <a:off x="6646571" y="1067833"/>
            <a:ext cx="535032"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Immagine 17">
            <a:extLst>
              <a:ext uri="{FF2B5EF4-FFF2-40B4-BE49-F238E27FC236}">
                <a16:creationId xmlns:a16="http://schemas.microsoft.com/office/drawing/2014/main" id="{B78F7BEE-D2FE-294F-2B58-EA0DD1EACEDA}"/>
              </a:ext>
            </a:extLst>
          </p:cNvPr>
          <p:cNvPicPr>
            <a:picLocks noChangeAspect="1"/>
          </p:cNvPicPr>
          <p:nvPr/>
        </p:nvPicPr>
        <p:blipFill>
          <a:blip r:embed="rId2"/>
          <a:stretch>
            <a:fillRect/>
          </a:stretch>
        </p:blipFill>
        <p:spPr>
          <a:xfrm>
            <a:off x="7401153" y="575187"/>
            <a:ext cx="3830953" cy="57076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Immagine 25" descr="IMG_3023">
            <a:extLst>
              <a:ext uri="{FF2B5EF4-FFF2-40B4-BE49-F238E27FC236}">
                <a16:creationId xmlns:a16="http://schemas.microsoft.com/office/drawing/2014/main" id="{57CA1605-80AF-6F6D-9118-CEF023CB8BC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399" y="4561248"/>
            <a:ext cx="2544856" cy="198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Immagine 1462" descr="DSCF0003">
            <a:extLst>
              <a:ext uri="{FF2B5EF4-FFF2-40B4-BE49-F238E27FC236}">
                <a16:creationId xmlns:a16="http://schemas.microsoft.com/office/drawing/2014/main" id="{F09BFD80-2B4B-4640-F4E4-54AF54F943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1019" y="2524630"/>
            <a:ext cx="2212258" cy="17912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magine 1461" descr="IMG_3055">
            <a:extLst>
              <a:ext uri="{FF2B5EF4-FFF2-40B4-BE49-F238E27FC236}">
                <a16:creationId xmlns:a16="http://schemas.microsoft.com/office/drawing/2014/main" id="{FC8B8793-24D3-5CAF-C6D9-D86AB16DFC0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6892" y="4561768"/>
            <a:ext cx="2316163" cy="198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694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8A7158-99F7-B9ED-7A82-9AEE6A1D9145}"/>
              </a:ext>
            </a:extLst>
          </p:cNvPr>
          <p:cNvSpPr>
            <a:spLocks noGrp="1"/>
          </p:cNvSpPr>
          <p:nvPr>
            <p:ph type="title"/>
          </p:nvPr>
        </p:nvSpPr>
        <p:spPr>
          <a:xfrm>
            <a:off x="838200" y="2045110"/>
            <a:ext cx="10515600" cy="2270791"/>
          </a:xfrm>
        </p:spPr>
        <p:txBody>
          <a:bodyPr>
            <a:normAutofit/>
          </a:bodyPr>
          <a:lstStyle/>
          <a:p>
            <a:br>
              <a:rPr lang="it-IT" sz="1800" dirty="0">
                <a:effectLst/>
                <a:latin typeface="Times New Roman" panose="02020603050405020304" pitchFamily="18" charset="0"/>
                <a:ea typeface="Times New Roman" panose="02020603050405020304" pitchFamily="18" charset="0"/>
              </a:rPr>
            </a:br>
            <a:endParaRPr lang="it-IT" dirty="0"/>
          </a:p>
        </p:txBody>
      </p:sp>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16CD3EA3-75AC-BFC4-C98F-49421EB0AD23}"/>
              </a:ext>
            </a:extLst>
          </p:cNvPr>
          <p:cNvSpPr txBox="1"/>
          <p:nvPr/>
        </p:nvSpPr>
        <p:spPr>
          <a:xfrm>
            <a:off x="442452" y="1769981"/>
            <a:ext cx="11257935" cy="5118965"/>
          </a:xfrm>
          <a:prstGeom prst="rect">
            <a:avLst/>
          </a:prstGeom>
          <a:noFill/>
        </p:spPr>
        <p:txBody>
          <a:bodyPr wrap="square">
            <a:spAutoFit/>
          </a:bodyPr>
          <a:lstStyle/>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The State All-Inclusive Institute of San Demetrio Corone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has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among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its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strategic</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objectives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that</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promoting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the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European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dimension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learning.</a:t>
            </a: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Our</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Institute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is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therefore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committed</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to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collaborating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in building a Europe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education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and training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through</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the following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objectives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it-IT"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TO PROMOTE AN ACTIVE EUROPEAN CITIZENSHIP</a:t>
            </a:r>
            <a:r>
              <a:rPr lang="it-IT"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open and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respectful</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Diversity</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in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all</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their</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aspects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starting</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from the cultural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characteristics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albeit</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in the common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basis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European</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values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a:effectLst/>
                <a:latin typeface="Times New Roman" panose="02020603050405020304" pitchFamily="18" charset="0"/>
                <a:ea typeface="MS Mincho" panose="02020609040205080304" pitchFamily="49" charset="-128"/>
                <a:cs typeface="Times New Roman" panose="02020603050405020304" pitchFamily="18" charset="0"/>
              </a:rPr>
              <a:t>​​</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and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opportunities</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in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which</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to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ascribe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the Erasmus + Project.</a:t>
            </a: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it-IT"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TO USE THE EUROPEAN TOOLS FOR THE IMPROVEMENT OF SKILLS AND STRENGTHENING THE QUALITY OF TEACHING AND LEARNING</a:t>
            </a:r>
            <a:r>
              <a:rPr lang="it-IT"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with the Promotion of the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Mobility</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Activities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Abroad</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of Teachers and Students.</a:t>
            </a: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R="429895" algn="just">
              <a:lnSpc>
                <a:spcPct val="115000"/>
              </a:lnSpc>
              <a:spcAft>
                <a:spcPts val="600"/>
              </a:spcAft>
            </a:pPr>
            <a:endParaRPr lang="it-IT" sz="2800" dirty="0">
              <a:effectLst/>
              <a:latin typeface="Times New Roman" panose="02020603050405020304" pitchFamily="18" charset="0"/>
              <a:ea typeface="Times New Roman" panose="02020603050405020304" pitchFamily="18" charset="0"/>
            </a:endParaRPr>
          </a:p>
        </p:txBody>
      </p:sp>
      <p:pic>
        <p:nvPicPr>
          <p:cNvPr id="6" name="Immagine 5">
            <a:extLst>
              <a:ext uri="{FF2B5EF4-FFF2-40B4-BE49-F238E27FC236}">
                <a16:creationId xmlns:a16="http://schemas.microsoft.com/office/drawing/2014/main" id="{9CBC7944-9BDB-6312-FD44-01ADCDD7AC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332" y="476871"/>
            <a:ext cx="1428572" cy="1242857"/>
          </a:xfrm>
          <a:prstGeom prst="rect">
            <a:avLst/>
          </a:prstGeom>
        </p:spPr>
      </p:pic>
    </p:spTree>
    <p:extLst>
      <p:ext uri="{BB962C8B-B14F-4D97-AF65-F5344CB8AC3E}">
        <p14:creationId xmlns:p14="http://schemas.microsoft.com/office/powerpoint/2010/main" val="1063515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id="{8CD0F58F-721D-B36C-BBF0-42A20C035553}"/>
              </a:ext>
            </a:extLst>
          </p:cNvPr>
          <p:cNvSpPr txBox="1"/>
          <p:nvPr/>
        </p:nvSpPr>
        <p:spPr>
          <a:xfrm>
            <a:off x="698089" y="465422"/>
            <a:ext cx="5958349" cy="5786199"/>
          </a:xfrm>
          <a:prstGeom prst="rect">
            <a:avLst/>
          </a:prstGeom>
          <a:noFill/>
          <a:ln w="12700">
            <a:solidFill>
              <a:schemeClr val="tx1"/>
            </a:solidFill>
          </a:ln>
        </p:spPr>
        <p:txBody>
          <a:bodyPr wrap="square" rtlCol="0">
            <a:spAutoFit/>
          </a:bodyPr>
          <a:lstStyle/>
          <a:p>
            <a:pPr algn="ctr"/>
            <a:endParaRPr lang="it-IT" b="1" dirty="0">
              <a:solidFill>
                <a:srgbClr val="FF0000"/>
              </a:solidFill>
              <a:latin typeface="Times New Roman" panose="02020603050405020304" pitchFamily="18" charset="0"/>
              <a:cs typeface="Times New Roman" panose="02020603050405020304" pitchFamily="18" charset="0"/>
            </a:endParaRPr>
          </a:p>
          <a:p>
            <a:pPr algn="ctr"/>
            <a:r>
              <a:rPr lang="it-IT" b="1" dirty="0">
                <a:solidFill>
                  <a:srgbClr val="FF0000"/>
                </a:solidFill>
                <a:latin typeface="Times New Roman" panose="02020603050405020304" pitchFamily="18" charset="0"/>
                <a:cs typeface="Times New Roman" panose="02020603050405020304" pitchFamily="18" charset="0"/>
              </a:rPr>
              <a:t> IO SAN DEMETRIO CORONE</a:t>
            </a:r>
            <a:br>
              <a:rPr lang="it-IT" b="1" dirty="0">
                <a:solidFill>
                  <a:srgbClr val="FF0000"/>
                </a:solidFill>
                <a:latin typeface="Times New Roman" panose="02020603050405020304" pitchFamily="18" charset="0"/>
                <a:cs typeface="Times New Roman" panose="02020603050405020304" pitchFamily="18" charset="0"/>
              </a:rPr>
            </a:br>
            <a:r>
              <a:rPr lang="it-IT" b="1" dirty="0">
                <a:solidFill>
                  <a:srgbClr val="FF0000"/>
                </a:solidFill>
                <a:latin typeface="Times New Roman" panose="02020603050405020304" pitchFamily="18" charset="0"/>
                <a:cs typeface="Times New Roman" panose="02020603050405020304" pitchFamily="18" charset="0"/>
              </a:rPr>
              <a:t>Gruppo </a:t>
            </a:r>
            <a:r>
              <a:rPr lang="it-IT" b="1" dirty="0" err="1">
                <a:solidFill>
                  <a:srgbClr val="FF0000"/>
                </a:solidFill>
                <a:latin typeface="Times New Roman" panose="02020603050405020304" pitchFamily="18" charset="0"/>
                <a:cs typeface="Times New Roman" panose="02020603050405020304" pitchFamily="18" charset="0"/>
              </a:rPr>
              <a:t>Etwinning</a:t>
            </a:r>
            <a:r>
              <a:rPr lang="it-IT" b="1" dirty="0">
                <a:solidFill>
                  <a:srgbClr val="FF0000"/>
                </a:solidFill>
                <a:latin typeface="Times New Roman" panose="02020603050405020304" pitchFamily="18" charset="0"/>
                <a:cs typeface="Times New Roman" panose="02020603050405020304" pitchFamily="18" charset="0"/>
              </a:rPr>
              <a:t> «</a:t>
            </a:r>
            <a:r>
              <a:rPr lang="it-IT" b="1" i="1" dirty="0">
                <a:solidFill>
                  <a:srgbClr val="FF0000"/>
                </a:solidFill>
                <a:latin typeface="Times New Roman" panose="02020603050405020304" pitchFamily="18" charset="0"/>
                <a:cs typeface="Times New Roman" panose="02020603050405020304" pitchFamily="18" charset="0"/>
              </a:rPr>
              <a:t>A Vision to the world»</a:t>
            </a:r>
          </a:p>
          <a:p>
            <a:pPr algn="ctr"/>
            <a:endParaRPr lang="it-IT" b="1" i="1" dirty="0">
              <a:solidFill>
                <a:srgbClr val="FF0000"/>
              </a:solidFill>
              <a:latin typeface="Times New Roman" panose="02020603050405020304" pitchFamily="18" charset="0"/>
              <a:cs typeface="Times New Roman" panose="02020603050405020304" pitchFamily="18" charset="0"/>
            </a:endParaRPr>
          </a:p>
          <a:p>
            <a:pPr algn="just"/>
            <a:r>
              <a:rPr lang="it-IT" sz="1600" b="1" dirty="0">
                <a:latin typeface="Times New Roman" panose="02020603050405020304" pitchFamily="18" charset="0"/>
                <a:cs typeface="Times New Roman" panose="02020603050405020304" pitchFamily="18" charset="0"/>
              </a:rPr>
              <a:t>Amsterdam</a:t>
            </a:r>
            <a:r>
              <a:rPr lang="it-IT" sz="1600" b="1" dirty="0">
                <a:solidFill>
                  <a:srgbClr val="FF0000"/>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21st Century Skills for Teachers and Students</a:t>
            </a:r>
            <a:endParaRPr lang="it-IT" sz="1600" b="1" dirty="0">
              <a:solidFill>
                <a:srgbClr val="FF0000"/>
              </a:solidFill>
              <a:latin typeface="Times New Roman" panose="02020603050405020304" pitchFamily="18" charset="0"/>
              <a:cs typeface="Times New Roman" panose="02020603050405020304" pitchFamily="18" charset="0"/>
            </a:endParaRPr>
          </a:p>
          <a:p>
            <a:pPr algn="just"/>
            <a:r>
              <a:rPr lang="it-IT" sz="1600" b="1" dirty="0">
                <a:latin typeface="Times New Roman" panose="02020603050405020304" pitchFamily="18" charset="0"/>
                <a:cs typeface="Times New Roman" panose="02020603050405020304" pitchFamily="18" charset="0"/>
              </a:rPr>
              <a:t>Berlino</a:t>
            </a:r>
            <a:r>
              <a:rPr lang="it-IT" sz="1600" b="1" dirty="0">
                <a:solidFill>
                  <a:srgbClr val="FF0000"/>
                </a:solidFill>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Explaining the European Union and its opportunities to your students</a:t>
            </a:r>
            <a:endParaRPr lang="it-IT" sz="1600" b="1" dirty="0">
              <a:solidFill>
                <a:srgbClr val="FF0000"/>
              </a:solidFill>
              <a:latin typeface="Times New Roman" panose="02020603050405020304" pitchFamily="18" charset="0"/>
              <a:cs typeface="Times New Roman" panose="02020603050405020304" pitchFamily="18" charset="0"/>
            </a:endParaRPr>
          </a:p>
          <a:p>
            <a:pPr algn="just"/>
            <a:r>
              <a:rPr lang="it-IT" sz="1600" b="1" dirty="0">
                <a:latin typeface="Times New Roman" panose="02020603050405020304" pitchFamily="18" charset="0"/>
                <a:cs typeface="Times New Roman" panose="02020603050405020304" pitchFamily="18" charset="0"/>
              </a:rPr>
              <a:t>Valencia</a:t>
            </a:r>
            <a:r>
              <a:rPr lang="it-IT" sz="1600" b="1" dirty="0">
                <a:solidFill>
                  <a:srgbClr val="FF0000"/>
                </a:solidFill>
                <a:latin typeface="Times New Roman" panose="02020603050405020304" pitchFamily="18" charset="0"/>
                <a:cs typeface="Times New Roman" panose="02020603050405020304" pitchFamily="18" charset="0"/>
              </a:rPr>
              <a:t>: </a:t>
            </a:r>
            <a:r>
              <a:rPr lang="it-IT" sz="1600" b="1" dirty="0" err="1">
                <a:solidFill>
                  <a:srgbClr val="FF0000"/>
                </a:solidFill>
                <a:latin typeface="Times New Roman" panose="02020603050405020304" pitchFamily="18" charset="0"/>
                <a:cs typeface="Times New Roman" panose="02020603050405020304" pitchFamily="18" charset="0"/>
              </a:rPr>
              <a:t>Flipped</a:t>
            </a:r>
            <a:r>
              <a:rPr lang="it-IT" sz="1600" b="1" dirty="0">
                <a:solidFill>
                  <a:srgbClr val="FF0000"/>
                </a:solidFill>
                <a:latin typeface="Times New Roman" panose="02020603050405020304" pitchFamily="18" charset="0"/>
                <a:cs typeface="Times New Roman" panose="02020603050405020304" pitchFamily="18" charset="0"/>
              </a:rPr>
              <a:t> </a:t>
            </a:r>
            <a:r>
              <a:rPr lang="it-IT" sz="1600" b="1" dirty="0" err="1">
                <a:solidFill>
                  <a:srgbClr val="FF0000"/>
                </a:solidFill>
                <a:latin typeface="Times New Roman" panose="02020603050405020304" pitchFamily="18" charset="0"/>
                <a:cs typeface="Times New Roman" panose="02020603050405020304" pitchFamily="18" charset="0"/>
              </a:rPr>
              <a:t>Classroom</a:t>
            </a:r>
            <a:endParaRPr lang="it-IT" b="1" dirty="0">
              <a:solidFill>
                <a:srgbClr val="FF0000"/>
              </a:solidFill>
              <a:latin typeface="Times New Roman" panose="02020603050405020304" pitchFamily="18" charset="0"/>
              <a:cs typeface="Times New Roman" panose="02020603050405020304" pitchFamily="18" charset="0"/>
            </a:endParaRPr>
          </a:p>
          <a:p>
            <a:pPr algn="just"/>
            <a:endParaRPr lang="it-IT" dirty="0"/>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Massimo </a:t>
            </a:r>
            <a:r>
              <a:rPr lang="it-IT" b="1" dirty="0" err="1">
                <a:latin typeface="Times New Roman" panose="02020603050405020304" pitchFamily="18" charset="0"/>
                <a:cs typeface="Times New Roman" panose="02020603050405020304" pitchFamily="18" charset="0"/>
              </a:rPr>
              <a:t>Celiberto</a:t>
            </a:r>
            <a:r>
              <a:rPr lang="it-IT"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Cinzia </a:t>
            </a:r>
            <a:r>
              <a:rPr lang="it-IT" b="1" dirty="0">
                <a:latin typeface="Times New Roman" panose="02020603050405020304" pitchFamily="18" charset="0"/>
                <a:cs typeface="Times New Roman" panose="02020603050405020304" pitchFamily="18" charset="0"/>
              </a:rPr>
              <a:t>Citraro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Giovanni Andrea </a:t>
            </a:r>
            <a:r>
              <a:rPr lang="it-IT" b="1" dirty="0">
                <a:latin typeface="Times New Roman" panose="02020603050405020304" pitchFamily="18" charset="0"/>
                <a:cs typeface="Times New Roman" panose="02020603050405020304" pitchFamily="18" charset="0"/>
              </a:rPr>
              <a:t>Gallo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Patrizia </a:t>
            </a:r>
            <a:r>
              <a:rPr lang="it-IT" b="1" dirty="0">
                <a:latin typeface="Times New Roman" panose="02020603050405020304" pitchFamily="18" charset="0"/>
                <a:cs typeface="Times New Roman" panose="02020603050405020304" pitchFamily="18" charset="0"/>
              </a:rPr>
              <a:t>Lazzarini</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Giuseppe </a:t>
            </a:r>
            <a:r>
              <a:rPr lang="it-IT" b="1" dirty="0">
                <a:latin typeface="Times New Roman" panose="02020603050405020304" pitchFamily="18" charset="0"/>
                <a:cs typeface="Times New Roman" panose="02020603050405020304" pitchFamily="18" charset="0"/>
              </a:rPr>
              <a:t>Liguori</a:t>
            </a:r>
          </a:p>
          <a:p>
            <a:pPr marL="285750" indent="-285750">
              <a:buFont typeface="Arial" panose="020B0604020202020204" pitchFamily="34" charset="0"/>
              <a:buChar char="•"/>
            </a:pPr>
            <a:r>
              <a:rPr lang="it-IT">
                <a:latin typeface="Times New Roman" panose="02020603050405020304" pitchFamily="18" charset="0"/>
                <a:cs typeface="Times New Roman" panose="02020603050405020304" pitchFamily="18" charset="0"/>
              </a:rPr>
              <a:t>Angelo </a:t>
            </a:r>
            <a:r>
              <a:rPr lang="it-IT" b="1">
                <a:latin typeface="Times New Roman" panose="02020603050405020304" pitchFamily="18" charset="0"/>
                <a:cs typeface="Times New Roman" panose="02020603050405020304" pitchFamily="18" charset="0"/>
              </a:rPr>
              <a:t>Pagliaro</a:t>
            </a:r>
            <a:endParaRPr lang="it-IT"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Maurizio </a:t>
            </a:r>
            <a:r>
              <a:rPr lang="it-IT" b="1" dirty="0">
                <a:latin typeface="Times New Roman" panose="02020603050405020304" pitchFamily="18" charset="0"/>
                <a:cs typeface="Times New Roman" panose="02020603050405020304" pitchFamily="18" charset="0"/>
              </a:rPr>
              <a:t>Scaramuzzo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Antonio </a:t>
            </a:r>
            <a:r>
              <a:rPr lang="it-IT" b="1" dirty="0">
                <a:latin typeface="Times New Roman" panose="02020603050405020304" pitchFamily="18" charset="0"/>
                <a:cs typeface="Times New Roman" panose="02020603050405020304" pitchFamily="18" charset="0"/>
              </a:rPr>
              <a:t>Sena</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Fenisia </a:t>
            </a:r>
            <a:r>
              <a:rPr lang="it-IT" b="1" dirty="0" err="1">
                <a:latin typeface="Times New Roman" panose="02020603050405020304" pitchFamily="18" charset="0"/>
                <a:cs typeface="Times New Roman" panose="02020603050405020304" pitchFamily="18" charset="0"/>
              </a:rPr>
              <a:t>Serembe</a:t>
            </a:r>
            <a:endParaRPr lang="it-IT"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Concetta </a:t>
            </a:r>
            <a:r>
              <a:rPr lang="it-IT" b="1" dirty="0">
                <a:latin typeface="Times New Roman" panose="02020603050405020304" pitchFamily="18" charset="0"/>
                <a:cs typeface="Times New Roman" panose="02020603050405020304" pitchFamily="18" charset="0"/>
              </a:rPr>
              <a:t>Smeriglio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Teresa </a:t>
            </a:r>
            <a:r>
              <a:rPr lang="it-IT" dirty="0" err="1">
                <a:latin typeface="Times New Roman" panose="02020603050405020304" pitchFamily="18" charset="0"/>
                <a:cs typeface="Times New Roman" panose="02020603050405020304" pitchFamily="18" charset="0"/>
              </a:rPr>
              <a:t>Johna</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Taranto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Teresa Anna </a:t>
            </a:r>
            <a:r>
              <a:rPr lang="it-IT" b="1" dirty="0">
                <a:latin typeface="Times New Roman" panose="02020603050405020304" pitchFamily="18" charset="0"/>
                <a:cs typeface="Times New Roman" panose="02020603050405020304" pitchFamily="18" charset="0"/>
              </a:rPr>
              <a:t>Zaccaro</a:t>
            </a:r>
          </a:p>
        </p:txBody>
      </p:sp>
      <p:pic>
        <p:nvPicPr>
          <p:cNvPr id="6" name="Immagine 5">
            <a:extLst>
              <a:ext uri="{FF2B5EF4-FFF2-40B4-BE49-F238E27FC236}">
                <a16:creationId xmlns:a16="http://schemas.microsoft.com/office/drawing/2014/main" id="{61FCB8BE-784D-44E1-F780-F5D833D376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989" y="683770"/>
            <a:ext cx="619433" cy="5389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CasellaDiTesto 8">
            <a:extLst>
              <a:ext uri="{FF2B5EF4-FFF2-40B4-BE49-F238E27FC236}">
                <a16:creationId xmlns:a16="http://schemas.microsoft.com/office/drawing/2014/main" id="{53C1FE8C-C062-F20A-7348-FAB97FEF2EB0}"/>
              </a:ext>
            </a:extLst>
          </p:cNvPr>
          <p:cNvSpPr txBox="1"/>
          <p:nvPr/>
        </p:nvSpPr>
        <p:spPr>
          <a:xfrm>
            <a:off x="7472517" y="1818393"/>
            <a:ext cx="3844412" cy="3416320"/>
          </a:xfrm>
          <a:prstGeom prst="rect">
            <a:avLst/>
          </a:prstGeom>
          <a:noFill/>
          <a:ln w="12700">
            <a:solidFill>
              <a:schemeClr val="tx1"/>
            </a:solidFill>
          </a:ln>
        </p:spPr>
        <p:txBody>
          <a:bodyPr wrap="square" rtlCol="0">
            <a:spAutoFit/>
          </a:bodyPr>
          <a:lstStyle/>
          <a:p>
            <a:pPr algn="ctr"/>
            <a:r>
              <a:rPr lang="it-IT" b="1" spc="100" dirty="0">
                <a:solidFill>
                  <a:srgbClr val="00B0F0"/>
                </a:solidFill>
                <a:latin typeface="Times New Roman" panose="02020603050405020304" pitchFamily="18" charset="0"/>
                <a:cs typeface="Times New Roman" panose="02020603050405020304" pitchFamily="18" charset="0"/>
              </a:rPr>
              <a:t> IO SAN DEMETRIO CORONE Gruppo </a:t>
            </a:r>
            <a:r>
              <a:rPr lang="it-IT" b="1" spc="100" dirty="0" err="1">
                <a:solidFill>
                  <a:srgbClr val="00B0F0"/>
                </a:solidFill>
                <a:latin typeface="Times New Roman" panose="02020603050405020304" pitchFamily="18" charset="0"/>
                <a:cs typeface="Times New Roman" panose="02020603050405020304" pitchFamily="18" charset="0"/>
              </a:rPr>
              <a:t>Etwinning</a:t>
            </a:r>
            <a:endParaRPr lang="it-IT" b="1" spc="100" dirty="0">
              <a:solidFill>
                <a:srgbClr val="00B0F0"/>
              </a:solidFill>
              <a:latin typeface="Times New Roman" panose="02020603050405020304" pitchFamily="18" charset="0"/>
              <a:cs typeface="Times New Roman" panose="02020603050405020304" pitchFamily="18" charset="0"/>
            </a:endParaRPr>
          </a:p>
          <a:p>
            <a:pPr algn="ctr"/>
            <a:r>
              <a:rPr lang="it-IT" b="1" spc="100" dirty="0">
                <a:solidFill>
                  <a:srgbClr val="00B0F0"/>
                </a:solidFill>
                <a:latin typeface="Times New Roman" panose="02020603050405020304" pitchFamily="18" charset="0"/>
                <a:cs typeface="Times New Roman" panose="02020603050405020304" pitchFamily="18" charset="0"/>
              </a:rPr>
              <a:t>Amsterdam: </a:t>
            </a:r>
            <a:r>
              <a:rPr lang="en-US" b="1" spc="100" dirty="0">
                <a:solidFill>
                  <a:srgbClr val="00B0F0"/>
                </a:solidFill>
                <a:latin typeface="Times New Roman" panose="02020603050405020304" pitchFamily="18" charset="0"/>
                <a:cs typeface="Times New Roman" panose="02020603050405020304" pitchFamily="18" charset="0"/>
              </a:rPr>
              <a:t>21st Century Skills for Teachers and Students</a:t>
            </a:r>
            <a:endParaRPr lang="it-IT" spc="100" dirty="0">
              <a:solidFill>
                <a:srgbClr val="00B0F0"/>
              </a:solidFill>
            </a:endParaRPr>
          </a:p>
          <a:p>
            <a:endParaRPr lang="it-IT" dirty="0"/>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Cinzia </a:t>
            </a:r>
            <a:r>
              <a:rPr lang="it-IT" b="1" dirty="0">
                <a:latin typeface="Times New Roman" panose="02020603050405020304" pitchFamily="18" charset="0"/>
                <a:cs typeface="Times New Roman" panose="02020603050405020304" pitchFamily="18" charset="0"/>
              </a:rPr>
              <a:t>Citraro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Giuseppe </a:t>
            </a:r>
            <a:r>
              <a:rPr lang="it-IT" b="1" dirty="0">
                <a:latin typeface="Times New Roman" panose="02020603050405020304" pitchFamily="18" charset="0"/>
                <a:cs typeface="Times New Roman" panose="02020603050405020304" pitchFamily="18" charset="0"/>
              </a:rPr>
              <a:t>Liguori</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Angelo </a:t>
            </a:r>
            <a:r>
              <a:rPr lang="it-IT" b="1" dirty="0">
                <a:latin typeface="Times New Roman" panose="02020603050405020304" pitchFamily="18" charset="0"/>
                <a:cs typeface="Times New Roman" panose="02020603050405020304" pitchFamily="18" charset="0"/>
              </a:rPr>
              <a:t>Pagliaro</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Antonio </a:t>
            </a:r>
            <a:r>
              <a:rPr lang="it-IT" b="1" dirty="0">
                <a:latin typeface="Times New Roman" panose="02020603050405020304" pitchFamily="18" charset="0"/>
                <a:cs typeface="Times New Roman" panose="02020603050405020304" pitchFamily="18" charset="0"/>
              </a:rPr>
              <a:t>Sena</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Fenisia </a:t>
            </a:r>
            <a:r>
              <a:rPr lang="it-IT" b="1" dirty="0" err="1">
                <a:latin typeface="Times New Roman" panose="02020603050405020304" pitchFamily="18" charset="0"/>
                <a:cs typeface="Times New Roman" panose="02020603050405020304" pitchFamily="18" charset="0"/>
              </a:rPr>
              <a:t>Serembe</a:t>
            </a:r>
            <a:endParaRPr lang="it-IT" b="1" dirty="0">
              <a:latin typeface="Times New Roman" panose="02020603050405020304" pitchFamily="18" charset="0"/>
              <a:cs typeface="Times New Roman" panose="02020603050405020304" pitchFamily="18" charset="0"/>
            </a:endParaRPr>
          </a:p>
          <a:p>
            <a:endParaRPr lang="it-IT" b="1" dirty="0">
              <a:latin typeface="Times New Roman" panose="02020603050405020304" pitchFamily="18" charset="0"/>
              <a:cs typeface="Times New Roman" panose="02020603050405020304" pitchFamily="18" charset="0"/>
            </a:endParaRPr>
          </a:p>
          <a:p>
            <a:endParaRPr lang="it-IT" dirty="0"/>
          </a:p>
        </p:txBody>
      </p:sp>
      <p:sp>
        <p:nvSpPr>
          <p:cNvPr id="10" name="Freccia a destra 9">
            <a:extLst>
              <a:ext uri="{FF2B5EF4-FFF2-40B4-BE49-F238E27FC236}">
                <a16:creationId xmlns:a16="http://schemas.microsoft.com/office/drawing/2014/main" id="{F5AC0449-2D61-42FA-564F-D92D9C02D297}"/>
              </a:ext>
            </a:extLst>
          </p:cNvPr>
          <p:cNvSpPr/>
          <p:nvPr/>
        </p:nvSpPr>
        <p:spPr>
          <a:xfrm>
            <a:off x="6883933" y="3429000"/>
            <a:ext cx="535032"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 name="Immagine 11">
            <a:extLst>
              <a:ext uri="{FF2B5EF4-FFF2-40B4-BE49-F238E27FC236}">
                <a16:creationId xmlns:a16="http://schemas.microsoft.com/office/drawing/2014/main" id="{0BFA687D-D7FC-925E-487C-4341F194E8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88792" y="3982493"/>
            <a:ext cx="619433" cy="53890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CasellaDiTesto 10">
            <a:extLst>
              <a:ext uri="{FF2B5EF4-FFF2-40B4-BE49-F238E27FC236}">
                <a16:creationId xmlns:a16="http://schemas.microsoft.com/office/drawing/2014/main" id="{1144D05E-487A-53DE-DEBD-5E8D5CF48C09}"/>
              </a:ext>
            </a:extLst>
          </p:cNvPr>
          <p:cNvSpPr txBox="1"/>
          <p:nvPr/>
        </p:nvSpPr>
        <p:spPr>
          <a:xfrm>
            <a:off x="7403690" y="5822844"/>
            <a:ext cx="6096000" cy="369332"/>
          </a:xfrm>
          <a:prstGeom prst="rect">
            <a:avLst/>
          </a:prstGeom>
          <a:noFill/>
        </p:spPr>
        <p:txBody>
          <a:bodyPr wrap="square">
            <a:spAutoFit/>
          </a:bodyPr>
          <a:lstStyle/>
          <a:p>
            <a:pPr algn="just"/>
            <a:r>
              <a:rPr lang="it-IT" b="1" dirty="0">
                <a:solidFill>
                  <a:srgbClr val="FF0000"/>
                </a:solidFill>
                <a:latin typeface="Times New Roman" panose="02020603050405020304" pitchFamily="18" charset="0"/>
                <a:cs typeface="Times New Roman" panose="02020603050405020304" pitchFamily="18" charset="0"/>
                <a:hlinkClick r:id="rId3"/>
              </a:rPr>
              <a:t>https://groups.etwinning.net/221285/home</a:t>
            </a:r>
            <a:endParaRPr lang="it-IT"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971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4343A8-513A-95FE-E566-DCC668CAF85F}"/>
              </a:ext>
            </a:extLst>
          </p:cNvPr>
          <p:cNvSpPr>
            <a:spLocks noGrp="1"/>
          </p:cNvSpPr>
          <p:nvPr>
            <p:ph type="title"/>
          </p:nvPr>
        </p:nvSpPr>
        <p:spPr>
          <a:xfrm>
            <a:off x="4139385" y="276870"/>
            <a:ext cx="3957484" cy="1325563"/>
          </a:xfrm>
        </p:spPr>
        <p:txBody>
          <a:bodyPr/>
          <a:lstStyle/>
          <a:p>
            <a:pPr algn="ctr"/>
            <a:r>
              <a:rPr lang="it-IT" b="1" dirty="0">
                <a:solidFill>
                  <a:srgbClr val="FF0000"/>
                </a:solidFill>
                <a:latin typeface="Times New Roman" panose="02020603050405020304" pitchFamily="18" charset="0"/>
                <a:cs typeface="Times New Roman" panose="02020603050405020304" pitchFamily="18" charset="0"/>
              </a:rPr>
              <a:t>Who </a:t>
            </a:r>
            <a:r>
              <a:rPr lang="it-IT" b="1" dirty="0" err="1">
                <a:solidFill>
                  <a:srgbClr val="FF0000"/>
                </a:solidFill>
                <a:latin typeface="Times New Roman" panose="02020603050405020304" pitchFamily="18" charset="0"/>
                <a:cs typeface="Times New Roman" panose="02020603050405020304" pitchFamily="18" charset="0"/>
              </a:rPr>
              <a:t>we</a:t>
            </a:r>
            <a:r>
              <a:rPr lang="it-IT" b="1" dirty="0">
                <a:solidFill>
                  <a:srgbClr val="FF0000"/>
                </a:solidFill>
                <a:latin typeface="Times New Roman" panose="02020603050405020304" pitchFamily="18" charset="0"/>
                <a:cs typeface="Times New Roman" panose="02020603050405020304" pitchFamily="18" charset="0"/>
              </a:rPr>
              <a:t> are?</a:t>
            </a:r>
          </a:p>
        </p:txBody>
      </p:sp>
      <p:graphicFrame>
        <p:nvGraphicFramePr>
          <p:cNvPr id="6" name="Diagramma 5">
            <a:extLst>
              <a:ext uri="{FF2B5EF4-FFF2-40B4-BE49-F238E27FC236}">
                <a16:creationId xmlns:a16="http://schemas.microsoft.com/office/drawing/2014/main" id="{9E3CD55C-6ACA-2FF4-D764-F02BC0EE7E49}"/>
              </a:ext>
            </a:extLst>
          </p:cNvPr>
          <p:cNvGraphicFramePr/>
          <p:nvPr>
            <p:extLst>
              <p:ext uri="{D42A27DB-BD31-4B8C-83A1-F6EECF244321}">
                <p14:modId xmlns:p14="http://schemas.microsoft.com/office/powerpoint/2010/main" val="2611267313"/>
              </p:ext>
            </p:extLst>
          </p:nvPr>
        </p:nvGraphicFramePr>
        <p:xfrm>
          <a:off x="3762850" y="1691148"/>
          <a:ext cx="4858775" cy="4350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magine 7">
            <a:extLst>
              <a:ext uri="{FF2B5EF4-FFF2-40B4-BE49-F238E27FC236}">
                <a16:creationId xmlns:a16="http://schemas.microsoft.com/office/drawing/2014/main" id="{7C2AF064-CD06-386B-E8E8-57802B9BE4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8898" y="1955210"/>
            <a:ext cx="882626" cy="8826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9" name="Gruppo 8">
            <a:extLst>
              <a:ext uri="{FF2B5EF4-FFF2-40B4-BE49-F238E27FC236}">
                <a16:creationId xmlns:a16="http://schemas.microsoft.com/office/drawing/2014/main" id="{C9DF0472-DB98-70E3-2935-31F4CB5FFB24}"/>
              </a:ext>
            </a:extLst>
          </p:cNvPr>
          <p:cNvGrpSpPr/>
          <p:nvPr/>
        </p:nvGrpSpPr>
        <p:grpSpPr>
          <a:xfrm rot="4396800">
            <a:off x="5087625" y="2798391"/>
            <a:ext cx="443588" cy="336986"/>
            <a:chOff x="921492" y="2619627"/>
            <a:chExt cx="443588" cy="336986"/>
          </a:xfrm>
        </p:grpSpPr>
        <p:sp>
          <p:nvSpPr>
            <p:cNvPr id="10" name="Freccia a destra 9">
              <a:extLst>
                <a:ext uri="{FF2B5EF4-FFF2-40B4-BE49-F238E27FC236}">
                  <a16:creationId xmlns:a16="http://schemas.microsoft.com/office/drawing/2014/main" id="{600FC126-BB92-6278-48B2-6CFCC8D1ED4A}"/>
                </a:ext>
              </a:extLst>
            </p:cNvPr>
            <p:cNvSpPr/>
            <p:nvPr/>
          </p:nvSpPr>
          <p:spPr>
            <a:xfrm rot="14981120">
              <a:off x="974793" y="2566326"/>
              <a:ext cx="336986" cy="443588"/>
            </a:xfrm>
            <a:prstGeom prst="rightArrow">
              <a:avLst>
                <a:gd name="adj1" fmla="val 60000"/>
                <a:gd name="adj2" fmla="val 50000"/>
              </a:avLst>
            </a:prstGeom>
            <a:ln>
              <a:solidFill>
                <a:schemeClr val="tx1">
                  <a:lumMod val="95000"/>
                  <a:lumOff val="5000"/>
                </a:schemeClr>
              </a:solidFill>
            </a:ln>
          </p:spPr>
          <p:style>
            <a:lnRef idx="0">
              <a:scrgbClr r="0" g="0" b="0"/>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Freccia a destra 4">
              <a:extLst>
                <a:ext uri="{FF2B5EF4-FFF2-40B4-BE49-F238E27FC236}">
                  <a16:creationId xmlns:a16="http://schemas.microsoft.com/office/drawing/2014/main" id="{A041BFB5-346A-9B4B-C434-6C73C0E66A16}"/>
                </a:ext>
              </a:extLst>
            </p:cNvPr>
            <p:cNvSpPr txBox="1"/>
            <p:nvPr/>
          </p:nvSpPr>
          <p:spPr>
            <a:xfrm rot="25781120">
              <a:off x="1042890" y="2702448"/>
              <a:ext cx="235890" cy="2661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it-IT" sz="1500" kern="1200"/>
            </a:p>
          </p:txBody>
        </p:sp>
      </p:grpSp>
      <p:grpSp>
        <p:nvGrpSpPr>
          <p:cNvPr id="12" name="Gruppo 11">
            <a:extLst>
              <a:ext uri="{FF2B5EF4-FFF2-40B4-BE49-F238E27FC236}">
                <a16:creationId xmlns:a16="http://schemas.microsoft.com/office/drawing/2014/main" id="{13BCAB53-9DCB-EF65-E658-36B1601B89AC}"/>
              </a:ext>
            </a:extLst>
          </p:cNvPr>
          <p:cNvGrpSpPr/>
          <p:nvPr/>
        </p:nvGrpSpPr>
        <p:grpSpPr>
          <a:xfrm rot="8882387">
            <a:off x="6707310" y="2760547"/>
            <a:ext cx="443588" cy="336986"/>
            <a:chOff x="921492" y="2619627"/>
            <a:chExt cx="443588" cy="336986"/>
          </a:xfrm>
        </p:grpSpPr>
        <p:sp>
          <p:nvSpPr>
            <p:cNvPr id="13" name="Freccia a destra 12">
              <a:extLst>
                <a:ext uri="{FF2B5EF4-FFF2-40B4-BE49-F238E27FC236}">
                  <a16:creationId xmlns:a16="http://schemas.microsoft.com/office/drawing/2014/main" id="{70D31F63-0C01-0246-FA6C-6E5E5A2EC9E2}"/>
                </a:ext>
              </a:extLst>
            </p:cNvPr>
            <p:cNvSpPr/>
            <p:nvPr/>
          </p:nvSpPr>
          <p:spPr>
            <a:xfrm rot="14981120">
              <a:off x="974793" y="2566326"/>
              <a:ext cx="336986" cy="443588"/>
            </a:xfrm>
            <a:prstGeom prst="rightArrow">
              <a:avLst>
                <a:gd name="adj1" fmla="val 60000"/>
                <a:gd name="adj2" fmla="val 50000"/>
              </a:avLst>
            </a:prstGeom>
            <a:ln>
              <a:solidFill>
                <a:schemeClr val="tx1">
                  <a:lumMod val="95000"/>
                  <a:lumOff val="5000"/>
                </a:schemeClr>
              </a:solidFill>
            </a:ln>
          </p:spPr>
          <p:style>
            <a:lnRef idx="0">
              <a:scrgbClr r="0" g="0" b="0"/>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reccia a destra 4">
              <a:extLst>
                <a:ext uri="{FF2B5EF4-FFF2-40B4-BE49-F238E27FC236}">
                  <a16:creationId xmlns:a16="http://schemas.microsoft.com/office/drawing/2014/main" id="{9AEC1B86-A9F2-271C-9314-50D10A73672D}"/>
                </a:ext>
              </a:extLst>
            </p:cNvPr>
            <p:cNvSpPr txBox="1"/>
            <p:nvPr/>
          </p:nvSpPr>
          <p:spPr>
            <a:xfrm rot="25781120">
              <a:off x="1042890" y="2702448"/>
              <a:ext cx="235890" cy="2661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it-IT" sz="1500" kern="1200"/>
            </a:p>
          </p:txBody>
        </p:sp>
      </p:grpSp>
      <p:grpSp>
        <p:nvGrpSpPr>
          <p:cNvPr id="15" name="Gruppo 14">
            <a:extLst>
              <a:ext uri="{FF2B5EF4-FFF2-40B4-BE49-F238E27FC236}">
                <a16:creationId xmlns:a16="http://schemas.microsoft.com/office/drawing/2014/main" id="{6AA4E3B3-B3D7-0D56-A766-54054E415E6B}"/>
              </a:ext>
            </a:extLst>
          </p:cNvPr>
          <p:cNvGrpSpPr/>
          <p:nvPr/>
        </p:nvGrpSpPr>
        <p:grpSpPr>
          <a:xfrm rot="12964248">
            <a:off x="7314632" y="4228985"/>
            <a:ext cx="443588" cy="336986"/>
            <a:chOff x="921492" y="2619627"/>
            <a:chExt cx="443588" cy="336986"/>
          </a:xfrm>
        </p:grpSpPr>
        <p:sp>
          <p:nvSpPr>
            <p:cNvPr id="16" name="Freccia a destra 15">
              <a:extLst>
                <a:ext uri="{FF2B5EF4-FFF2-40B4-BE49-F238E27FC236}">
                  <a16:creationId xmlns:a16="http://schemas.microsoft.com/office/drawing/2014/main" id="{A8B897A5-E491-623C-0BD7-4E493767F597}"/>
                </a:ext>
              </a:extLst>
            </p:cNvPr>
            <p:cNvSpPr/>
            <p:nvPr/>
          </p:nvSpPr>
          <p:spPr>
            <a:xfrm rot="14981120">
              <a:off x="974793" y="2566326"/>
              <a:ext cx="336986" cy="443588"/>
            </a:xfrm>
            <a:prstGeom prst="rightArrow">
              <a:avLst>
                <a:gd name="adj1" fmla="val 60000"/>
                <a:gd name="adj2" fmla="val 50000"/>
              </a:avLst>
            </a:prstGeom>
            <a:ln>
              <a:solidFill>
                <a:schemeClr val="tx1">
                  <a:lumMod val="95000"/>
                  <a:lumOff val="5000"/>
                </a:schemeClr>
              </a:solidFill>
            </a:ln>
          </p:spPr>
          <p:style>
            <a:lnRef idx="0">
              <a:scrgbClr r="0" g="0" b="0"/>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Freccia a destra 4">
              <a:extLst>
                <a:ext uri="{FF2B5EF4-FFF2-40B4-BE49-F238E27FC236}">
                  <a16:creationId xmlns:a16="http://schemas.microsoft.com/office/drawing/2014/main" id="{522F8C2B-5B53-9295-9A8D-39C86E5986EB}"/>
                </a:ext>
              </a:extLst>
            </p:cNvPr>
            <p:cNvSpPr txBox="1"/>
            <p:nvPr/>
          </p:nvSpPr>
          <p:spPr>
            <a:xfrm rot="4181120">
              <a:off x="1050442" y="2696150"/>
              <a:ext cx="235890" cy="2661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it-IT" sz="1500" kern="1200"/>
            </a:p>
          </p:txBody>
        </p:sp>
      </p:grpSp>
      <p:grpSp>
        <p:nvGrpSpPr>
          <p:cNvPr id="18" name="Gruppo 17">
            <a:extLst>
              <a:ext uri="{FF2B5EF4-FFF2-40B4-BE49-F238E27FC236}">
                <a16:creationId xmlns:a16="http://schemas.microsoft.com/office/drawing/2014/main" id="{415D1460-BBC3-BA8E-70B7-CE73B4EC021C}"/>
              </a:ext>
            </a:extLst>
          </p:cNvPr>
          <p:cNvGrpSpPr/>
          <p:nvPr/>
        </p:nvGrpSpPr>
        <p:grpSpPr>
          <a:xfrm rot="17443887">
            <a:off x="6029434" y="5214316"/>
            <a:ext cx="443588" cy="336986"/>
            <a:chOff x="921492" y="2619627"/>
            <a:chExt cx="443588" cy="336986"/>
          </a:xfrm>
        </p:grpSpPr>
        <p:sp>
          <p:nvSpPr>
            <p:cNvPr id="19" name="Freccia a destra 18">
              <a:extLst>
                <a:ext uri="{FF2B5EF4-FFF2-40B4-BE49-F238E27FC236}">
                  <a16:creationId xmlns:a16="http://schemas.microsoft.com/office/drawing/2014/main" id="{5B819B06-CDB4-DCC4-13B1-9ACC72C62C12}"/>
                </a:ext>
              </a:extLst>
            </p:cNvPr>
            <p:cNvSpPr/>
            <p:nvPr/>
          </p:nvSpPr>
          <p:spPr>
            <a:xfrm rot="14981120">
              <a:off x="974793" y="2566326"/>
              <a:ext cx="336986" cy="443588"/>
            </a:xfrm>
            <a:prstGeom prst="rightArrow">
              <a:avLst>
                <a:gd name="adj1" fmla="val 60000"/>
                <a:gd name="adj2" fmla="val 50000"/>
              </a:avLst>
            </a:prstGeom>
            <a:ln>
              <a:solidFill>
                <a:schemeClr val="tx1">
                  <a:lumMod val="95000"/>
                  <a:lumOff val="5000"/>
                </a:schemeClr>
              </a:solidFill>
            </a:ln>
          </p:spPr>
          <p:style>
            <a:lnRef idx="0">
              <a:scrgbClr r="0" g="0" b="0"/>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Freccia a destra 4">
              <a:extLst>
                <a:ext uri="{FF2B5EF4-FFF2-40B4-BE49-F238E27FC236}">
                  <a16:creationId xmlns:a16="http://schemas.microsoft.com/office/drawing/2014/main" id="{565C3044-A9A5-85A5-7258-4DC068391DBB}"/>
                </a:ext>
              </a:extLst>
            </p:cNvPr>
            <p:cNvSpPr txBox="1"/>
            <p:nvPr/>
          </p:nvSpPr>
          <p:spPr>
            <a:xfrm rot="25781120">
              <a:off x="1042890" y="2702448"/>
              <a:ext cx="235890" cy="2661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it-IT" sz="1500" kern="1200"/>
            </a:p>
          </p:txBody>
        </p:sp>
      </p:grpSp>
      <p:pic>
        <p:nvPicPr>
          <p:cNvPr id="22" name="Immagine 21">
            <a:extLst>
              <a:ext uri="{FF2B5EF4-FFF2-40B4-BE49-F238E27FC236}">
                <a16:creationId xmlns:a16="http://schemas.microsoft.com/office/drawing/2014/main" id="{8DFD4621-A2E9-3648-9AF2-2174F76D82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52247" y="2981277"/>
            <a:ext cx="686785" cy="9940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Immagine 23">
            <a:extLst>
              <a:ext uri="{FF2B5EF4-FFF2-40B4-BE49-F238E27FC236}">
                <a16:creationId xmlns:a16="http://schemas.microsoft.com/office/drawing/2014/main" id="{15905F9F-4E6A-6937-5635-34AF7B0D52B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42806" y="3146323"/>
            <a:ext cx="867200" cy="8289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 name="Immagine 25">
            <a:extLst>
              <a:ext uri="{FF2B5EF4-FFF2-40B4-BE49-F238E27FC236}">
                <a16:creationId xmlns:a16="http://schemas.microsoft.com/office/drawing/2014/main" id="{2356F21E-1E08-CCBD-788C-CC3D3FA8274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5055" r="50386" b="34395"/>
          <a:stretch/>
        </p:blipFill>
        <p:spPr>
          <a:xfrm>
            <a:off x="6936391" y="4856948"/>
            <a:ext cx="556979" cy="10088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Immagine 27">
            <a:extLst>
              <a:ext uri="{FF2B5EF4-FFF2-40B4-BE49-F238E27FC236}">
                <a16:creationId xmlns:a16="http://schemas.microsoft.com/office/drawing/2014/main" id="{6F518A8C-6102-4B3D-2AE5-AE4A02F8043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32335" y="4968593"/>
            <a:ext cx="882625" cy="882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30" name="Connettore a gomito 29">
            <a:extLst>
              <a:ext uri="{FF2B5EF4-FFF2-40B4-BE49-F238E27FC236}">
                <a16:creationId xmlns:a16="http://schemas.microsoft.com/office/drawing/2014/main" id="{1D5B3336-ADB4-1828-376F-DE20BBFA4537}"/>
              </a:ext>
            </a:extLst>
          </p:cNvPr>
          <p:cNvCxnSpPr/>
          <p:nvPr/>
        </p:nvCxnSpPr>
        <p:spPr>
          <a:xfrm>
            <a:off x="8535056" y="3409335"/>
            <a:ext cx="914400" cy="914400"/>
          </a:xfrm>
          <a:prstGeom prst="bentConnector3">
            <a:avLst/>
          </a:prstGeom>
          <a:ln w="127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ttore a gomito 32">
            <a:extLst>
              <a:ext uri="{FF2B5EF4-FFF2-40B4-BE49-F238E27FC236}">
                <a16:creationId xmlns:a16="http://schemas.microsoft.com/office/drawing/2014/main" id="{2AC3F546-225C-5654-7F9F-AFFC1702B492}"/>
              </a:ext>
            </a:extLst>
          </p:cNvPr>
          <p:cNvCxnSpPr/>
          <p:nvPr/>
        </p:nvCxnSpPr>
        <p:spPr>
          <a:xfrm>
            <a:off x="7981715" y="5148851"/>
            <a:ext cx="914400" cy="914400"/>
          </a:xfrm>
          <a:prstGeom prst="bentConnector3">
            <a:avLst/>
          </a:prstGeom>
          <a:ln w="127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ttore a gomito 38">
            <a:extLst>
              <a:ext uri="{FF2B5EF4-FFF2-40B4-BE49-F238E27FC236}">
                <a16:creationId xmlns:a16="http://schemas.microsoft.com/office/drawing/2014/main" id="{5AD33B55-A04B-AA95-7F21-9CAF70628790}"/>
              </a:ext>
            </a:extLst>
          </p:cNvPr>
          <p:cNvCxnSpPr>
            <a:cxnSpLocks/>
          </p:cNvCxnSpPr>
          <p:nvPr/>
        </p:nvCxnSpPr>
        <p:spPr>
          <a:xfrm rot="10800000" flipV="1">
            <a:off x="2688032" y="3261981"/>
            <a:ext cx="1166551" cy="1083346"/>
          </a:xfrm>
          <a:prstGeom prst="bentConnector3">
            <a:avLst>
              <a:gd name="adj1" fmla="val 50000"/>
            </a:avLst>
          </a:prstGeom>
          <a:ln w="127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ttore a gomito 45">
            <a:extLst>
              <a:ext uri="{FF2B5EF4-FFF2-40B4-BE49-F238E27FC236}">
                <a16:creationId xmlns:a16="http://schemas.microsoft.com/office/drawing/2014/main" id="{FA2C9FDA-12D2-841B-2FF8-9D9F21FA8E56}"/>
              </a:ext>
            </a:extLst>
          </p:cNvPr>
          <p:cNvCxnSpPr>
            <a:cxnSpLocks/>
          </p:cNvCxnSpPr>
          <p:nvPr/>
        </p:nvCxnSpPr>
        <p:spPr>
          <a:xfrm rot="10800000" flipV="1">
            <a:off x="2817381" y="5044702"/>
            <a:ext cx="1715569" cy="1139333"/>
          </a:xfrm>
          <a:prstGeom prst="bentConnector3">
            <a:avLst>
              <a:gd name="adj1" fmla="val 50000"/>
            </a:avLst>
          </a:prstGeom>
          <a:ln w="127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ttore a gomito 48">
            <a:extLst>
              <a:ext uri="{FF2B5EF4-FFF2-40B4-BE49-F238E27FC236}">
                <a16:creationId xmlns:a16="http://schemas.microsoft.com/office/drawing/2014/main" id="{77FB91E7-0C96-84A4-356F-0C66FF8780A9}"/>
              </a:ext>
            </a:extLst>
          </p:cNvPr>
          <p:cNvCxnSpPr>
            <a:cxnSpLocks/>
          </p:cNvCxnSpPr>
          <p:nvPr/>
        </p:nvCxnSpPr>
        <p:spPr>
          <a:xfrm>
            <a:off x="6746813" y="1882076"/>
            <a:ext cx="2702643" cy="800835"/>
          </a:xfrm>
          <a:prstGeom prst="bentConnector3">
            <a:avLst/>
          </a:prstGeom>
          <a:ln w="127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CasellaDiTesto 50">
            <a:extLst>
              <a:ext uri="{FF2B5EF4-FFF2-40B4-BE49-F238E27FC236}">
                <a16:creationId xmlns:a16="http://schemas.microsoft.com/office/drawing/2014/main" id="{D2F1D24D-B8B9-59C7-3B38-36620E9D5CC7}"/>
              </a:ext>
            </a:extLst>
          </p:cNvPr>
          <p:cNvSpPr txBox="1"/>
          <p:nvPr/>
        </p:nvSpPr>
        <p:spPr>
          <a:xfrm>
            <a:off x="9525487" y="1469129"/>
            <a:ext cx="2307836" cy="1200329"/>
          </a:xfrm>
          <a:prstGeom prst="rect">
            <a:avLst/>
          </a:prstGeom>
          <a:noFill/>
          <a:ln w="28575">
            <a:solidFill>
              <a:srgbClr val="FF0000"/>
            </a:solidFill>
          </a:ln>
        </p:spPr>
        <p:txBody>
          <a:bodyPr wrap="square" rtlCol="0">
            <a:spAutoFit/>
          </a:bodyPr>
          <a:lstStyle/>
          <a:p>
            <a:pPr algn="ctr"/>
            <a:r>
              <a:rPr lang="it-IT" b="1" dirty="0">
                <a:latin typeface="Times New Roman" panose="02020603050405020304" pitchFamily="18" charset="0"/>
                <a:cs typeface="Times New Roman" panose="02020603050405020304" pitchFamily="18" charset="0"/>
              </a:rPr>
              <a:t>Cinzia Citraro </a:t>
            </a:r>
            <a:r>
              <a:rPr lang="it-IT" dirty="0" err="1">
                <a:latin typeface="Times New Roman" panose="02020603050405020304" pitchFamily="18" charset="0"/>
                <a:cs typeface="Times New Roman" panose="02020603050405020304" pitchFamily="18" charset="0"/>
              </a:rPr>
              <a:t>teaches</a:t>
            </a:r>
            <a:r>
              <a:rPr lang="it-IT" dirty="0">
                <a:latin typeface="Times New Roman" panose="02020603050405020304" pitchFamily="18" charset="0"/>
                <a:cs typeface="Times New Roman" panose="02020603050405020304" pitchFamily="18" charset="0"/>
              </a:rPr>
              <a:t>  </a:t>
            </a:r>
          </a:p>
          <a:p>
            <a:pPr algn="ctr"/>
            <a:r>
              <a:rPr lang="it-IT" dirty="0" err="1">
                <a:latin typeface="Times New Roman" panose="02020603050405020304" pitchFamily="18" charset="0"/>
                <a:cs typeface="Times New Roman" panose="02020603050405020304" pitchFamily="18" charset="0"/>
              </a:rPr>
              <a:t>Classical</a:t>
            </a:r>
            <a:r>
              <a:rPr lang="it-IT" dirty="0">
                <a:latin typeface="Times New Roman" panose="02020603050405020304" pitchFamily="18" charset="0"/>
                <a:cs typeface="Times New Roman" panose="02020603050405020304" pitchFamily="18" charset="0"/>
              </a:rPr>
              <a:t> in </a:t>
            </a:r>
          </a:p>
          <a:p>
            <a:pPr algn="ctr"/>
            <a:r>
              <a:rPr lang="it-IT" dirty="0" err="1">
                <a:latin typeface="Times New Roman" panose="02020603050405020304" pitchFamily="18" charset="0"/>
                <a:cs typeface="Times New Roman" panose="02020603050405020304" pitchFamily="18" charset="0"/>
              </a:rPr>
              <a:t>Classical</a:t>
            </a:r>
            <a:r>
              <a:rPr lang="it-IT" dirty="0">
                <a:latin typeface="Times New Roman" panose="02020603050405020304" pitchFamily="18" charset="0"/>
                <a:cs typeface="Times New Roman" panose="02020603050405020304" pitchFamily="18" charset="0"/>
              </a:rPr>
              <a:t> High School</a:t>
            </a:r>
          </a:p>
        </p:txBody>
      </p:sp>
      <p:sp>
        <p:nvSpPr>
          <p:cNvPr id="53" name="CasellaDiTesto 52">
            <a:extLst>
              <a:ext uri="{FF2B5EF4-FFF2-40B4-BE49-F238E27FC236}">
                <a16:creationId xmlns:a16="http://schemas.microsoft.com/office/drawing/2014/main" id="{2AE1C182-5496-E263-E41F-A5B525B08808}"/>
              </a:ext>
            </a:extLst>
          </p:cNvPr>
          <p:cNvSpPr txBox="1"/>
          <p:nvPr/>
        </p:nvSpPr>
        <p:spPr>
          <a:xfrm>
            <a:off x="9513457" y="2872145"/>
            <a:ext cx="2319866" cy="1477328"/>
          </a:xfrm>
          <a:prstGeom prst="rect">
            <a:avLst/>
          </a:prstGeom>
          <a:noFill/>
          <a:ln w="28575">
            <a:solidFill>
              <a:srgbClr val="FF0000"/>
            </a:solidFill>
          </a:ln>
        </p:spPr>
        <p:txBody>
          <a:bodyPr wrap="square" rtlCol="0">
            <a:spAutoFit/>
          </a:bodyPr>
          <a:lstStyle/>
          <a:p>
            <a:pPr algn="ctr"/>
            <a:r>
              <a:rPr lang="it-IT" b="1" dirty="0">
                <a:latin typeface="Times New Roman" panose="02020603050405020304" pitchFamily="18" charset="0"/>
                <a:cs typeface="Times New Roman" panose="02020603050405020304" pitchFamily="18" charset="0"/>
              </a:rPr>
              <a:t>Giuseppe Liguori </a:t>
            </a:r>
            <a:r>
              <a:rPr lang="it-IT" dirty="0" err="1">
                <a:latin typeface="Times New Roman" panose="02020603050405020304" pitchFamily="18" charset="0"/>
                <a:cs typeface="Times New Roman" panose="02020603050405020304" pitchFamily="18" charset="0"/>
              </a:rPr>
              <a:t>teaches</a:t>
            </a:r>
            <a:r>
              <a:rPr lang="it-IT" dirty="0">
                <a:latin typeface="Times New Roman" panose="02020603050405020304" pitchFamily="18" charset="0"/>
                <a:cs typeface="Times New Roman" panose="02020603050405020304" pitchFamily="18" charset="0"/>
              </a:rPr>
              <a:t> </a:t>
            </a:r>
          </a:p>
          <a:p>
            <a:pPr algn="ctr"/>
            <a:r>
              <a:rPr lang="it-IT" dirty="0" err="1">
                <a:latin typeface="Times New Roman" panose="02020603050405020304" pitchFamily="18" charset="0"/>
                <a:cs typeface="Times New Roman" panose="02020603050405020304" pitchFamily="18" charset="0"/>
              </a:rPr>
              <a:t>Albanian</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language</a:t>
            </a:r>
            <a:r>
              <a:rPr lang="it-IT" dirty="0">
                <a:latin typeface="Times New Roman" panose="02020603050405020304" pitchFamily="18" charset="0"/>
                <a:cs typeface="Times New Roman" panose="02020603050405020304" pitchFamily="18" charset="0"/>
              </a:rPr>
              <a:t> in </a:t>
            </a:r>
          </a:p>
          <a:p>
            <a:pPr algn="ctr"/>
            <a:r>
              <a:rPr lang="it-IT" dirty="0" err="1">
                <a:latin typeface="Times New Roman" panose="02020603050405020304" pitchFamily="18" charset="0"/>
                <a:cs typeface="Times New Roman" panose="02020603050405020304" pitchFamily="18" charset="0"/>
              </a:rPr>
              <a:t>Classical</a:t>
            </a:r>
            <a:r>
              <a:rPr lang="it-IT" dirty="0">
                <a:latin typeface="Times New Roman" panose="02020603050405020304" pitchFamily="18" charset="0"/>
                <a:cs typeface="Times New Roman" panose="02020603050405020304" pitchFamily="18" charset="0"/>
              </a:rPr>
              <a:t> </a:t>
            </a:r>
          </a:p>
          <a:p>
            <a:pPr algn="ctr"/>
            <a:r>
              <a:rPr lang="it-IT" dirty="0">
                <a:latin typeface="Times New Roman" panose="02020603050405020304" pitchFamily="18" charset="0"/>
                <a:cs typeface="Times New Roman" panose="02020603050405020304" pitchFamily="18" charset="0"/>
              </a:rPr>
              <a:t>High School</a:t>
            </a:r>
          </a:p>
        </p:txBody>
      </p:sp>
      <p:sp>
        <p:nvSpPr>
          <p:cNvPr id="54" name="CasellaDiTesto 53">
            <a:extLst>
              <a:ext uri="{FF2B5EF4-FFF2-40B4-BE49-F238E27FC236}">
                <a16:creationId xmlns:a16="http://schemas.microsoft.com/office/drawing/2014/main" id="{CE35E7E7-5FF7-7782-71DA-F6007CD7330E}"/>
              </a:ext>
            </a:extLst>
          </p:cNvPr>
          <p:cNvSpPr txBox="1"/>
          <p:nvPr/>
        </p:nvSpPr>
        <p:spPr>
          <a:xfrm>
            <a:off x="9041715" y="5138257"/>
            <a:ext cx="2501647" cy="1200329"/>
          </a:xfrm>
          <a:prstGeom prst="rect">
            <a:avLst/>
          </a:prstGeom>
          <a:noFill/>
          <a:ln w="28575">
            <a:solidFill>
              <a:srgbClr val="FF0000"/>
            </a:solidFill>
          </a:ln>
        </p:spPr>
        <p:txBody>
          <a:bodyPr wrap="none" rtlCol="0">
            <a:spAutoFit/>
          </a:bodyPr>
          <a:lstStyle/>
          <a:p>
            <a:pPr algn="ctr"/>
            <a:r>
              <a:rPr lang="it-IT" b="1" dirty="0">
                <a:latin typeface="Times New Roman" panose="02020603050405020304" pitchFamily="18" charset="0"/>
                <a:cs typeface="Times New Roman" panose="02020603050405020304" pitchFamily="18" charset="0"/>
              </a:rPr>
              <a:t>Angelo Pagliaro </a:t>
            </a:r>
            <a:r>
              <a:rPr lang="it-IT" dirty="0" err="1">
                <a:latin typeface="Times New Roman" panose="02020603050405020304" pitchFamily="18" charset="0"/>
                <a:cs typeface="Times New Roman" panose="02020603050405020304" pitchFamily="18" charset="0"/>
              </a:rPr>
              <a:t>teaches</a:t>
            </a:r>
            <a:endParaRPr lang="it-IT" dirty="0">
              <a:latin typeface="Times New Roman" panose="02020603050405020304" pitchFamily="18" charset="0"/>
              <a:cs typeface="Times New Roman" panose="02020603050405020304" pitchFamily="18" charset="0"/>
            </a:endParaRPr>
          </a:p>
          <a:p>
            <a:pPr algn="ctr"/>
            <a:r>
              <a:rPr lang="it-IT" dirty="0" err="1">
                <a:latin typeface="Times New Roman" panose="02020603050405020304" pitchFamily="18" charset="0"/>
                <a:cs typeface="Times New Roman" panose="02020603050405020304" pitchFamily="18" charset="0"/>
              </a:rPr>
              <a:t>Physical</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Education</a:t>
            </a:r>
            <a:r>
              <a:rPr lang="it-IT" dirty="0">
                <a:latin typeface="Times New Roman" panose="02020603050405020304" pitchFamily="18" charset="0"/>
                <a:cs typeface="Times New Roman" panose="02020603050405020304" pitchFamily="18" charset="0"/>
              </a:rPr>
              <a:t> in </a:t>
            </a:r>
          </a:p>
          <a:p>
            <a:pPr algn="ctr"/>
            <a:r>
              <a:rPr lang="it-IT" dirty="0" err="1">
                <a:latin typeface="Times New Roman" panose="02020603050405020304" pitchFamily="18" charset="0"/>
                <a:cs typeface="Times New Roman" panose="02020603050405020304" pitchFamily="18" charset="0"/>
              </a:rPr>
              <a:t>Classical</a:t>
            </a:r>
            <a:r>
              <a:rPr lang="it-IT" dirty="0">
                <a:latin typeface="Times New Roman" panose="02020603050405020304" pitchFamily="18" charset="0"/>
                <a:cs typeface="Times New Roman" panose="02020603050405020304" pitchFamily="18" charset="0"/>
              </a:rPr>
              <a:t> </a:t>
            </a:r>
          </a:p>
          <a:p>
            <a:pPr algn="ctr"/>
            <a:r>
              <a:rPr lang="it-IT" dirty="0">
                <a:latin typeface="Times New Roman" panose="02020603050405020304" pitchFamily="18" charset="0"/>
                <a:cs typeface="Times New Roman" panose="02020603050405020304" pitchFamily="18" charset="0"/>
              </a:rPr>
              <a:t>High School</a:t>
            </a:r>
          </a:p>
        </p:txBody>
      </p:sp>
      <p:sp>
        <p:nvSpPr>
          <p:cNvPr id="56" name="CasellaDiTesto 55">
            <a:extLst>
              <a:ext uri="{FF2B5EF4-FFF2-40B4-BE49-F238E27FC236}">
                <a16:creationId xmlns:a16="http://schemas.microsoft.com/office/drawing/2014/main" id="{044255C0-D5D2-A2B3-A147-F42A668B9694}"/>
              </a:ext>
            </a:extLst>
          </p:cNvPr>
          <p:cNvSpPr txBox="1"/>
          <p:nvPr/>
        </p:nvSpPr>
        <p:spPr>
          <a:xfrm>
            <a:off x="713855" y="3158059"/>
            <a:ext cx="1904774" cy="1200329"/>
          </a:xfrm>
          <a:prstGeom prst="rect">
            <a:avLst/>
          </a:prstGeom>
          <a:noFill/>
          <a:ln w="28575">
            <a:solidFill>
              <a:srgbClr val="FF0000"/>
            </a:solidFill>
          </a:ln>
        </p:spPr>
        <p:txBody>
          <a:bodyPr wrap="square" rtlCol="0">
            <a:spAutoFit/>
          </a:bodyPr>
          <a:lstStyle/>
          <a:p>
            <a:pPr algn="ctr"/>
            <a:r>
              <a:rPr lang="it-IT" b="1" dirty="0">
                <a:latin typeface="Times New Roman" panose="02020603050405020304" pitchFamily="18" charset="0"/>
                <a:cs typeface="Times New Roman" panose="02020603050405020304" pitchFamily="18" charset="0"/>
              </a:rPr>
              <a:t>Fenisia </a:t>
            </a:r>
            <a:r>
              <a:rPr lang="it-IT" b="1" dirty="0" err="1">
                <a:latin typeface="Times New Roman" panose="02020603050405020304" pitchFamily="18" charset="0"/>
                <a:cs typeface="Times New Roman" panose="02020603050405020304" pitchFamily="18" charset="0"/>
              </a:rPr>
              <a:t>Serembe</a:t>
            </a:r>
            <a:r>
              <a:rPr lang="it-IT" b="1"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teaches</a:t>
            </a:r>
            <a:r>
              <a:rPr lang="it-IT" dirty="0">
                <a:latin typeface="Times New Roman" panose="02020603050405020304" pitchFamily="18" charset="0"/>
                <a:cs typeface="Times New Roman" panose="02020603050405020304" pitchFamily="18" charset="0"/>
              </a:rPr>
              <a:t> on common place in </a:t>
            </a:r>
            <a:r>
              <a:rPr lang="it-IT" dirty="0" err="1">
                <a:latin typeface="Times New Roman" panose="02020603050405020304" pitchFamily="18" charset="0"/>
                <a:cs typeface="Times New Roman" panose="02020603050405020304" pitchFamily="18" charset="0"/>
              </a:rPr>
              <a:t>Primary</a:t>
            </a:r>
            <a:r>
              <a:rPr lang="it-IT" dirty="0">
                <a:latin typeface="Times New Roman" panose="02020603050405020304" pitchFamily="18" charset="0"/>
                <a:cs typeface="Times New Roman" panose="02020603050405020304" pitchFamily="18" charset="0"/>
              </a:rPr>
              <a:t> School</a:t>
            </a:r>
            <a:endParaRPr lang="it-IT"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7" name="Rettangolo con angoli arrotondati 56">
            <a:extLst>
              <a:ext uri="{FF2B5EF4-FFF2-40B4-BE49-F238E27FC236}">
                <a16:creationId xmlns:a16="http://schemas.microsoft.com/office/drawing/2014/main" id="{69CB465E-5F5F-DDCB-57F3-4C15748E5BDD}"/>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CasellaDiTesto 58">
            <a:extLst>
              <a:ext uri="{FF2B5EF4-FFF2-40B4-BE49-F238E27FC236}">
                <a16:creationId xmlns:a16="http://schemas.microsoft.com/office/drawing/2014/main" id="{96B8C7C4-33F6-68D7-9121-1A89D3FDC047}"/>
              </a:ext>
            </a:extLst>
          </p:cNvPr>
          <p:cNvSpPr txBox="1"/>
          <p:nvPr/>
        </p:nvSpPr>
        <p:spPr>
          <a:xfrm>
            <a:off x="713855" y="4745465"/>
            <a:ext cx="2001786" cy="1477328"/>
          </a:xfrm>
          <a:prstGeom prst="rect">
            <a:avLst/>
          </a:prstGeom>
          <a:noFill/>
          <a:ln w="28575">
            <a:solidFill>
              <a:srgbClr val="FF0000"/>
            </a:solidFill>
          </a:ln>
        </p:spPr>
        <p:txBody>
          <a:bodyPr wrap="square" rtlCol="0">
            <a:spAutoFit/>
          </a:bodyPr>
          <a:lstStyle/>
          <a:p>
            <a:pPr algn="ctr"/>
            <a:r>
              <a:rPr lang="it-IT" b="1" dirty="0">
                <a:latin typeface="Times New Roman" panose="02020603050405020304" pitchFamily="18" charset="0"/>
                <a:cs typeface="Times New Roman" panose="02020603050405020304" pitchFamily="18" charset="0"/>
              </a:rPr>
              <a:t>Antonio Sena </a:t>
            </a:r>
            <a:r>
              <a:rPr lang="it-IT" dirty="0" err="1">
                <a:latin typeface="Times New Roman" panose="02020603050405020304" pitchFamily="18" charset="0"/>
                <a:cs typeface="Times New Roman" panose="02020603050405020304" pitchFamily="18" charset="0"/>
              </a:rPr>
              <a:t>teaches</a:t>
            </a:r>
            <a:r>
              <a:rPr lang="it-IT" dirty="0">
                <a:latin typeface="Times New Roman" panose="02020603050405020304" pitchFamily="18" charset="0"/>
                <a:cs typeface="Times New Roman" panose="02020603050405020304" pitchFamily="18" charset="0"/>
              </a:rPr>
              <a:t> English </a:t>
            </a:r>
            <a:r>
              <a:rPr lang="it-IT" dirty="0" err="1">
                <a:latin typeface="Times New Roman" panose="02020603050405020304" pitchFamily="18" charset="0"/>
                <a:cs typeface="Times New Roman" panose="02020603050405020304" pitchFamily="18" charset="0"/>
              </a:rPr>
              <a:t>language</a:t>
            </a:r>
            <a:r>
              <a:rPr lang="it-IT" dirty="0">
                <a:latin typeface="Times New Roman" panose="02020603050405020304" pitchFamily="18" charset="0"/>
                <a:cs typeface="Times New Roman" panose="02020603050405020304" pitchFamily="18" charset="0"/>
              </a:rPr>
              <a:t> in  </a:t>
            </a:r>
          </a:p>
          <a:p>
            <a:pPr algn="ctr"/>
            <a:r>
              <a:rPr lang="it-IT" dirty="0" err="1">
                <a:latin typeface="Times New Roman" panose="02020603050405020304" pitchFamily="18" charset="0"/>
                <a:cs typeface="Times New Roman" panose="02020603050405020304" pitchFamily="18" charset="0"/>
              </a:rPr>
              <a:t>Classical</a:t>
            </a:r>
            <a:r>
              <a:rPr lang="it-IT" dirty="0">
                <a:latin typeface="Times New Roman" panose="02020603050405020304" pitchFamily="18" charset="0"/>
                <a:cs typeface="Times New Roman" panose="02020603050405020304" pitchFamily="18" charset="0"/>
              </a:rPr>
              <a:t> </a:t>
            </a:r>
          </a:p>
          <a:p>
            <a:pPr algn="ctr"/>
            <a:r>
              <a:rPr lang="it-IT" dirty="0">
                <a:latin typeface="Times New Roman" panose="02020603050405020304" pitchFamily="18" charset="0"/>
                <a:cs typeface="Times New Roman" panose="02020603050405020304" pitchFamily="18" charset="0"/>
              </a:rPr>
              <a:t>High School</a:t>
            </a:r>
          </a:p>
        </p:txBody>
      </p:sp>
    </p:spTree>
    <p:extLst>
      <p:ext uri="{BB962C8B-B14F-4D97-AF65-F5344CB8AC3E}">
        <p14:creationId xmlns:p14="http://schemas.microsoft.com/office/powerpoint/2010/main" val="2408744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8A7158-99F7-B9ED-7A82-9AEE6A1D9145}"/>
              </a:ext>
            </a:extLst>
          </p:cNvPr>
          <p:cNvSpPr>
            <a:spLocks noGrp="1"/>
          </p:cNvSpPr>
          <p:nvPr>
            <p:ph type="title"/>
          </p:nvPr>
        </p:nvSpPr>
        <p:spPr>
          <a:xfrm>
            <a:off x="838200" y="2045110"/>
            <a:ext cx="10515600" cy="2270791"/>
          </a:xfrm>
        </p:spPr>
        <p:txBody>
          <a:bodyPr>
            <a:normAutofit/>
          </a:bodyPr>
          <a:lstStyle/>
          <a:p>
            <a:br>
              <a:rPr lang="it-IT" sz="1800" dirty="0">
                <a:effectLst/>
                <a:latin typeface="Times New Roman" panose="02020603050405020304" pitchFamily="18" charset="0"/>
                <a:ea typeface="Times New Roman" panose="02020603050405020304" pitchFamily="18" charset="0"/>
              </a:rPr>
            </a:br>
            <a:endParaRPr lang="it-IT" dirty="0"/>
          </a:p>
        </p:txBody>
      </p:sp>
      <p:sp>
        <p:nvSpPr>
          <p:cNvPr id="4" name="Rettangolo con angoli arrotondati 3">
            <a:extLst>
              <a:ext uri="{FF2B5EF4-FFF2-40B4-BE49-F238E27FC236}">
                <a16:creationId xmlns:a16="http://schemas.microsoft.com/office/drawing/2014/main" id="{EE349646-DC2D-8818-0481-5256541C6E17}"/>
              </a:ext>
            </a:extLst>
          </p:cNvPr>
          <p:cNvSpPr/>
          <p:nvPr/>
        </p:nvSpPr>
        <p:spPr>
          <a:xfrm>
            <a:off x="167148" y="304799"/>
            <a:ext cx="11818375" cy="626314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id="{30C50859-17D5-3E07-C451-AE132898ECCD}"/>
              </a:ext>
            </a:extLst>
          </p:cNvPr>
          <p:cNvSpPr txBox="1"/>
          <p:nvPr/>
        </p:nvSpPr>
        <p:spPr>
          <a:xfrm>
            <a:off x="3028347" y="2775971"/>
            <a:ext cx="5954707" cy="584775"/>
          </a:xfrm>
          <a:prstGeom prst="rect">
            <a:avLst/>
          </a:prstGeom>
          <a:noFill/>
        </p:spPr>
        <p:txBody>
          <a:bodyPr wrap="none" rtlCol="0">
            <a:spAutoFit/>
          </a:bodyPr>
          <a:lstStyle/>
          <a:p>
            <a:r>
              <a:rPr lang="it-IT" sz="3200" b="1" spc="5" dirty="0">
                <a:solidFill>
                  <a:srgbClr val="FF0000"/>
                </a:solidFill>
                <a:latin typeface="Times New Roman" panose="02020603050405020304" pitchFamily="18" charset="0"/>
              </a:rPr>
              <a:t>Thanks for </a:t>
            </a:r>
            <a:r>
              <a:rPr lang="it-IT" sz="3200" b="1" spc="5" dirty="0" err="1">
                <a:solidFill>
                  <a:srgbClr val="FF0000"/>
                </a:solidFill>
                <a:latin typeface="Times New Roman" panose="02020603050405020304" pitchFamily="18" charset="0"/>
              </a:rPr>
              <a:t>your</a:t>
            </a:r>
            <a:r>
              <a:rPr lang="it-IT" sz="3200" b="1" spc="5" dirty="0">
                <a:solidFill>
                  <a:srgbClr val="FF0000"/>
                </a:solidFill>
                <a:latin typeface="Times New Roman" panose="02020603050405020304" pitchFamily="18" charset="0"/>
              </a:rPr>
              <a:t> </a:t>
            </a:r>
            <a:r>
              <a:rPr lang="it-IT" sz="3200" b="1" spc="5" dirty="0" err="1">
                <a:solidFill>
                  <a:srgbClr val="FF0000"/>
                </a:solidFill>
                <a:latin typeface="Times New Roman" panose="02020603050405020304" pitchFamily="18" charset="0"/>
              </a:rPr>
              <a:t>kind</a:t>
            </a:r>
            <a:r>
              <a:rPr lang="it-IT" sz="3200" b="1" spc="5" dirty="0">
                <a:solidFill>
                  <a:srgbClr val="FF0000"/>
                </a:solidFill>
                <a:latin typeface="Times New Roman" panose="02020603050405020304" pitchFamily="18" charset="0"/>
              </a:rPr>
              <a:t> </a:t>
            </a:r>
            <a:r>
              <a:rPr lang="it-IT" sz="3200" b="1" spc="5" dirty="0" err="1">
                <a:solidFill>
                  <a:srgbClr val="FF0000"/>
                </a:solidFill>
                <a:latin typeface="Times New Roman" panose="02020603050405020304" pitchFamily="18" charset="0"/>
              </a:rPr>
              <a:t>attention</a:t>
            </a:r>
            <a:r>
              <a:rPr lang="it-IT" sz="3200" b="1" spc="5" dirty="0">
                <a:solidFill>
                  <a:srgbClr val="FF0000"/>
                </a:solidFill>
                <a:latin typeface="Times New Roman" panose="02020603050405020304" pitchFamily="18" charset="0"/>
              </a:rPr>
              <a:t>!</a:t>
            </a:r>
          </a:p>
        </p:txBody>
      </p:sp>
      <p:sp>
        <p:nvSpPr>
          <p:cNvPr id="5" name="CasellaDiTesto 4">
            <a:extLst>
              <a:ext uri="{FF2B5EF4-FFF2-40B4-BE49-F238E27FC236}">
                <a16:creationId xmlns:a16="http://schemas.microsoft.com/office/drawing/2014/main" id="{B553F666-AE68-1596-5CA3-424990118B4B}"/>
              </a:ext>
            </a:extLst>
          </p:cNvPr>
          <p:cNvSpPr txBox="1"/>
          <p:nvPr/>
        </p:nvSpPr>
        <p:spPr>
          <a:xfrm>
            <a:off x="994749" y="4120077"/>
            <a:ext cx="10202501" cy="2308324"/>
          </a:xfrm>
          <a:prstGeom prst="rect">
            <a:avLst/>
          </a:prstGeom>
          <a:noFill/>
          <a:ln w="12700">
            <a:solidFill>
              <a:schemeClr val="tx1"/>
            </a:solidFill>
          </a:ln>
        </p:spPr>
        <p:txBody>
          <a:bodyPr wrap="square" rtlCol="0">
            <a:spAutoFit/>
          </a:bodyPr>
          <a:lstStyle/>
          <a:p>
            <a:pPr algn="ctr">
              <a:spcBef>
                <a:spcPts val="260"/>
              </a:spcBef>
            </a:pPr>
            <a:r>
              <a:rPr lang="it-IT" sz="1800" b="1" dirty="0">
                <a:effectLst/>
                <a:latin typeface="Times New Roman" panose="02020603050405020304" pitchFamily="18" charset="0"/>
                <a:ea typeface="Times New Roman" panose="02020603050405020304" pitchFamily="18" charset="0"/>
              </a:rPr>
              <a:t>http://www.iosandemetrio.edu.it/</a:t>
            </a:r>
            <a:endParaRPr lang="it-IT" sz="1800" dirty="0">
              <a:solidFill>
                <a:srgbClr val="FF0000"/>
              </a:solidFill>
              <a:effectLst/>
              <a:latin typeface="Times New Roman" panose="02020603050405020304" pitchFamily="18" charset="0"/>
              <a:ea typeface="Times New Roman" panose="02020603050405020304" pitchFamily="18" charset="0"/>
            </a:endParaRPr>
          </a:p>
          <a:p>
            <a:pPr algn="ctr"/>
            <a:endParaRPr lang="it-IT"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algn="ctr"/>
            <a:endParaRPr lang="it-IT"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pPr algn="ctr"/>
            <a:r>
              <a:rPr lang="it-IT"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cinziacitraro@iosandemetrio.edu.it</a:t>
            </a:r>
            <a:endParaRPr lang="it-IT" dirty="0">
              <a:latin typeface="Times New Roman" panose="02020603050405020304" pitchFamily="18" charset="0"/>
              <a:cs typeface="Times New Roman" panose="02020603050405020304" pitchFamily="18" charset="0"/>
            </a:endParaRPr>
          </a:p>
          <a:p>
            <a:pPr algn="ctr"/>
            <a:r>
              <a:rPr lang="it-IT"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giuseppeliguori@iosandemetrio.edu.it</a:t>
            </a:r>
            <a:endParaRPr lang="it-IT" dirty="0">
              <a:latin typeface="Times New Roman" panose="02020603050405020304" pitchFamily="18" charset="0"/>
              <a:cs typeface="Times New Roman" panose="02020603050405020304" pitchFamily="18" charset="0"/>
            </a:endParaRPr>
          </a:p>
          <a:p>
            <a:pPr algn="ctr"/>
            <a:r>
              <a:rPr lang="it-IT"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angelopagliaro@iosandemetrio.edu.it</a:t>
            </a:r>
            <a:endParaRPr lang="it-IT" dirty="0">
              <a:latin typeface="Times New Roman" panose="02020603050405020304" pitchFamily="18" charset="0"/>
              <a:cs typeface="Times New Roman" panose="02020603050405020304" pitchFamily="18" charset="0"/>
            </a:endParaRPr>
          </a:p>
          <a:p>
            <a:pPr algn="ctr"/>
            <a:r>
              <a:rPr lang="it-IT"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antoniosena@iosandemetrio.edu.it</a:t>
            </a:r>
            <a:endParaRPr lang="it-IT" dirty="0">
              <a:latin typeface="Times New Roman" panose="02020603050405020304" pitchFamily="18" charset="0"/>
              <a:cs typeface="Times New Roman" panose="02020603050405020304" pitchFamily="18" charset="0"/>
            </a:endParaRPr>
          </a:p>
          <a:p>
            <a:pPr algn="ctr"/>
            <a:r>
              <a:rPr lang="it-IT" dirty="0">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fenisiaserembe@iosandemetrio.edu.it</a:t>
            </a:r>
            <a:r>
              <a:rPr lang="it-IT" dirty="0">
                <a:latin typeface="Times New Roman" panose="02020603050405020304" pitchFamily="18" charset="0"/>
                <a:cs typeface="Times New Roman" panose="02020603050405020304" pitchFamily="18" charset="0"/>
              </a:rPr>
              <a:t> </a:t>
            </a:r>
          </a:p>
        </p:txBody>
      </p:sp>
      <p:pic>
        <p:nvPicPr>
          <p:cNvPr id="8" name="Immagine 7">
            <a:extLst>
              <a:ext uri="{FF2B5EF4-FFF2-40B4-BE49-F238E27FC236}">
                <a16:creationId xmlns:a16="http://schemas.microsoft.com/office/drawing/2014/main" id="{9230A3B5-B266-0B52-414D-D622956A250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8691" y="589422"/>
            <a:ext cx="1007745" cy="1076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Immagine 8">
            <a:extLst>
              <a:ext uri="{FF2B5EF4-FFF2-40B4-BE49-F238E27FC236}">
                <a16:creationId xmlns:a16="http://schemas.microsoft.com/office/drawing/2014/main" id="{BA99E581-2DDA-2678-4F6F-3B12A528D6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66072" y="528510"/>
            <a:ext cx="1137237" cy="1137237"/>
          </a:xfrm>
          <a:prstGeom prst="rect">
            <a:avLst/>
          </a:prstGeom>
        </p:spPr>
      </p:pic>
      <p:pic>
        <p:nvPicPr>
          <p:cNvPr id="10" name="Immagine 9">
            <a:extLst>
              <a:ext uri="{FF2B5EF4-FFF2-40B4-BE49-F238E27FC236}">
                <a16:creationId xmlns:a16="http://schemas.microsoft.com/office/drawing/2014/main" id="{2B12E34B-4A5D-C9D1-3FE6-5F081C8347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33389" y="588927"/>
            <a:ext cx="1237156" cy="1076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397762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598</Words>
  <Application>Microsoft Office PowerPoint</Application>
  <PresentationFormat>Widescreen</PresentationFormat>
  <Paragraphs>95</Paragraphs>
  <Slides>10</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10</vt:i4>
      </vt:variant>
    </vt:vector>
  </HeadingPairs>
  <TitlesOfParts>
    <vt:vector size="15" baseType="lpstr">
      <vt:lpstr>Arial</vt:lpstr>
      <vt:lpstr>Calibri</vt:lpstr>
      <vt:lpstr>Calibri Light</vt:lpstr>
      <vt:lpstr>Times New Roman</vt:lpstr>
      <vt:lpstr>Tema di Office</vt:lpstr>
      <vt:lpstr> </vt:lpstr>
      <vt:lpstr>Presentazione standard di PowerPoint</vt:lpstr>
      <vt:lpstr>Presentazione standard di PowerPoint</vt:lpstr>
      <vt:lpstr>Presentazione standard di PowerPoint</vt:lpstr>
      <vt:lpstr>The State All-Inclusive Institute of San Demetrio Corone was created on 1 September 2009 following the sizing plan (law 233/97), and, starting from the 2012/2013 school year, it also includes the schools of the Municipalities of Santa Sofia d'Epiro, San Giorgio Albanese, Vaccarizzo Albanese and San Cosmo Albanese. The origins of this Italian-Albanian centre (arbëresh) date back to the second half of the 15th century, when large groups of refugees, forced to leave Albania, Epirus and some areas of the Peloponnese in Greece, poured into Puglia and Calabria seeking asylum and support.The abandonment of these lands became a sad necessity, given the continuous Turkish attacks, which could no longer be contained after the death of the Albanian hero Giorgio Castriota Skanderbeg in 1468.  </vt:lpstr>
      <vt:lpstr> </vt:lpstr>
      <vt:lpstr> </vt:lpstr>
      <vt:lpstr>Presentazione standard di PowerPoint</vt:lpstr>
      <vt:lpstr>Who we are?</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Cinzia Citraro</dc:creator>
  <cp:lastModifiedBy>Cinzia Citraro</cp:lastModifiedBy>
  <cp:revision>12</cp:revision>
  <dcterms:created xsi:type="dcterms:W3CDTF">2022-07-17T12:48:26Z</dcterms:created>
  <dcterms:modified xsi:type="dcterms:W3CDTF">2022-09-14T05:47:11Z</dcterms:modified>
</cp:coreProperties>
</file>