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72" r:id="rId1"/>
  </p:sldMasterIdLst>
  <p:notesMasterIdLst>
    <p:notesMasterId r:id="rId22"/>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sldSz cx="9144000" cy="5143500" type="screen16x9"/>
  <p:notesSz cx="6858000" cy="9144000"/>
  <p:embeddedFontLst>
    <p:embeddedFont>
      <p:font typeface="Wingdings 2" panose="05020102010507070707" pitchFamily="18" charset="2"/>
      <p:regular r:id="rId23"/>
    </p:embeddedFont>
    <p:embeddedFont>
      <p:font typeface="Constantia" panose="02030602050306030303" pitchFamily="18" charset="0"/>
      <p:regular r:id="rId24"/>
      <p:bold r:id="rId25"/>
      <p:italic r:id="rId26"/>
      <p:boldItalic r:id="rId27"/>
    </p:embeddedFont>
    <p:embeddedFont>
      <p:font typeface="Calibri" panose="020F0502020204030204" pitchFamily="34" charset="0"/>
      <p:regular r:id="rId28"/>
      <p:bold r:id="rId29"/>
      <p:italic r:id="rId30"/>
      <p:boldItalic r:id="rId31"/>
    </p:embeddedFont>
    <p:embeddedFont>
      <p:font typeface="Source Code Pro" panose="020B0604020202020204" charset="0"/>
      <p:regular r:id="rId32"/>
      <p:bold r:id="rId33"/>
    </p:embeddedFont>
    <p:embeddedFont>
      <p:font typeface="Bree Serif" panose="020B0604020202020204" charset="0"/>
      <p:regular r:id="rId34"/>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437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121" d="100"/>
          <a:sy n="121" d="100"/>
        </p:scale>
        <p:origin x="-336" y="62"/>
      </p:cViewPr>
      <p:guideLst>
        <p:guide orient="horz" pos="162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4.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12.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3.fntdata"/><Relationship Id="rId33" Type="http://schemas.openxmlformats.org/officeDocument/2006/relationships/font" Target="fonts/font11.fntdata"/><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7.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2.fntdata"/><Relationship Id="rId32" Type="http://schemas.openxmlformats.org/officeDocument/2006/relationships/font" Target="fonts/font10.fntdata"/><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1.fntdata"/><Relationship Id="rId28" Type="http://schemas.openxmlformats.org/officeDocument/2006/relationships/font" Target="fonts/font6.fntdata"/><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9.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font" Target="fonts/font5.fntdata"/><Relationship Id="rId30" Type="http://schemas.openxmlformats.org/officeDocument/2006/relationships/font" Target="fonts/font8.fntdata"/><Relationship Id="rId35"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Shape 3"/>
          <p:cNvSpPr>
            <a:spLocks noGrp="1" noRot="1" noChangeAspect="1"/>
          </p:cNvSpPr>
          <p:nvPr>
            <p:ph type="sldImg" idx="2"/>
          </p:nvPr>
        </p:nvSpPr>
        <p:spPr>
          <a:xfrm>
            <a:off x="381300" y="685800"/>
            <a:ext cx="6096075"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4" name="Shape 4"/>
          <p:cNvSpPr txBox="1">
            <a:spLocks noGrp="1"/>
          </p:cNvSpPr>
          <p:nvPr>
            <p:ph type="body" idx="1"/>
          </p:nvPr>
        </p:nvSpPr>
        <p:spPr>
          <a:xfrm>
            <a:off x="685800" y="4343400"/>
            <a:ext cx="5486400" cy="4114800"/>
          </a:xfrm>
          <a:prstGeom prst="rect">
            <a:avLst/>
          </a:prstGeom>
          <a:noFill/>
          <a:ln>
            <a:noFill/>
          </a:ln>
        </p:spPr>
        <p:txBody>
          <a:bodyPr lIns="91425" tIns="91425" rIns="91425" bIns="91425" anchor="t" anchorCtr="0"/>
          <a:lstStyle>
            <a:lvl1pPr lvl="0">
              <a:spcBef>
                <a:spcPts val="0"/>
              </a:spcBef>
              <a:defRPr sz="1100"/>
            </a:lvl1pPr>
            <a:lvl2pPr lvl="1">
              <a:spcBef>
                <a:spcPts val="0"/>
              </a:spcBef>
              <a:defRPr sz="1100"/>
            </a:lvl2pPr>
            <a:lvl3pPr lvl="2">
              <a:spcBef>
                <a:spcPts val="0"/>
              </a:spcBef>
              <a:defRPr sz="1100"/>
            </a:lvl3pPr>
            <a:lvl4pPr lvl="3">
              <a:spcBef>
                <a:spcPts val="0"/>
              </a:spcBef>
              <a:defRPr sz="1100"/>
            </a:lvl4pPr>
            <a:lvl5pPr lvl="4">
              <a:spcBef>
                <a:spcPts val="0"/>
              </a:spcBef>
              <a:defRPr sz="1100"/>
            </a:lvl5pPr>
            <a:lvl6pPr lvl="5">
              <a:spcBef>
                <a:spcPts val="0"/>
              </a:spcBef>
              <a:defRPr sz="1100"/>
            </a:lvl6pPr>
            <a:lvl7pPr lvl="6">
              <a:spcBef>
                <a:spcPts val="0"/>
              </a:spcBef>
              <a:defRPr sz="1100"/>
            </a:lvl7pPr>
            <a:lvl8pPr lvl="7">
              <a:spcBef>
                <a:spcPts val="0"/>
              </a:spcBef>
              <a:defRPr sz="1100"/>
            </a:lvl8pPr>
            <a:lvl9pPr lvl="8">
              <a:spcBef>
                <a:spcPts val="0"/>
              </a:spcBef>
              <a:defRPr sz="1100"/>
            </a:lvl9pPr>
          </a:lstStyle>
          <a:p>
            <a:endParaRPr/>
          </a:p>
        </p:txBody>
      </p:sp>
    </p:spTree>
    <p:extLst>
      <p:ext uri="{BB962C8B-B14F-4D97-AF65-F5344CB8AC3E}">
        <p14:creationId xmlns:p14="http://schemas.microsoft.com/office/powerpoint/2010/main" val="2291103113"/>
      </p:ext>
    </p:extLst>
  </p:cSld>
  <p:clrMap bg1="lt1" tx1="dk1" bg2="dk2" tx2="lt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
        <p:cNvGrpSpPr/>
        <p:nvPr/>
      </p:nvGrpSpPr>
      <p:grpSpPr>
        <a:xfrm>
          <a:off x="0" y="0"/>
          <a:ext cx="0" cy="0"/>
          <a:chOff x="0" y="0"/>
          <a:chExt cx="0" cy="0"/>
        </a:xfrm>
      </p:grpSpPr>
      <p:sp>
        <p:nvSpPr>
          <p:cNvPr id="53" name="Shape 53"/>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54" name="Shape 54"/>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buNone/>
            </a:pPr>
            <a:endParaRPr lang="it"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
        <p:cNvGrpSpPr/>
        <p:nvPr/>
      </p:nvGrpSpPr>
      <p:grpSpPr>
        <a:xfrm>
          <a:off x="0" y="0"/>
          <a:ext cx="0" cy="0"/>
          <a:chOff x="0" y="0"/>
          <a:chExt cx="0" cy="0"/>
        </a:xfrm>
      </p:grpSpPr>
      <p:sp>
        <p:nvSpPr>
          <p:cNvPr id="60" name="Shape 60"/>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61" name="Shape 61"/>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
        <p:cNvGrpSpPr/>
        <p:nvPr/>
      </p:nvGrpSpPr>
      <p:grpSpPr>
        <a:xfrm>
          <a:off x="0" y="0"/>
          <a:ext cx="0" cy="0"/>
          <a:chOff x="0" y="0"/>
          <a:chExt cx="0" cy="0"/>
        </a:xfrm>
      </p:grpSpPr>
      <p:sp>
        <p:nvSpPr>
          <p:cNvPr id="69" name="Shape 6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70" name="Shape 70"/>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
        <p:cNvGrpSpPr/>
        <p:nvPr/>
      </p:nvGrpSpPr>
      <p:grpSpPr>
        <a:xfrm>
          <a:off x="0" y="0"/>
          <a:ext cx="0" cy="0"/>
          <a:chOff x="0" y="0"/>
          <a:chExt cx="0" cy="0"/>
        </a:xfrm>
      </p:grpSpPr>
      <p:sp>
        <p:nvSpPr>
          <p:cNvPr id="82" name="Shape 82"/>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83" name="Shape 83"/>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
        <p:cNvGrpSpPr/>
        <p:nvPr/>
      </p:nvGrpSpPr>
      <p:grpSpPr>
        <a:xfrm>
          <a:off x="0" y="0"/>
          <a:ext cx="0" cy="0"/>
          <a:chOff x="0" y="0"/>
          <a:chExt cx="0" cy="0"/>
        </a:xfrm>
      </p:grpSpPr>
      <p:sp>
        <p:nvSpPr>
          <p:cNvPr id="90" name="Shape 90"/>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1" name="Shape 91"/>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p:cNvGrpSpPr/>
        <p:nvPr/>
      </p:nvGrpSpPr>
      <p:grpSpPr>
        <a:xfrm>
          <a:off x="0" y="0"/>
          <a:ext cx="0" cy="0"/>
          <a:chOff x="0" y="0"/>
          <a:chExt cx="0" cy="0"/>
        </a:xfrm>
      </p:grpSpPr>
      <p:sp>
        <p:nvSpPr>
          <p:cNvPr id="97" name="Shape 97"/>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8" name="Shape 98"/>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
        <p:cNvGrpSpPr/>
        <p:nvPr/>
      </p:nvGrpSpPr>
      <p:grpSpPr>
        <a:xfrm>
          <a:off x="0" y="0"/>
          <a:ext cx="0" cy="0"/>
          <a:chOff x="0" y="0"/>
          <a:chExt cx="0" cy="0"/>
        </a:xfrm>
      </p:grpSpPr>
      <p:sp>
        <p:nvSpPr>
          <p:cNvPr id="104" name="Shape 104"/>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05" name="Shape 105"/>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
        <p:cNvGrpSpPr/>
        <p:nvPr/>
      </p:nvGrpSpPr>
      <p:grpSpPr>
        <a:xfrm>
          <a:off x="0" y="0"/>
          <a:ext cx="0" cy="0"/>
          <a:chOff x="0" y="0"/>
          <a:chExt cx="0" cy="0"/>
        </a:xfrm>
      </p:grpSpPr>
      <p:sp>
        <p:nvSpPr>
          <p:cNvPr id="111" name="Shape 111"/>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12" name="Shape 112"/>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7"/>
        <p:cNvGrpSpPr/>
        <p:nvPr/>
      </p:nvGrpSpPr>
      <p:grpSpPr>
        <a:xfrm>
          <a:off x="0" y="0"/>
          <a:ext cx="0" cy="0"/>
          <a:chOff x="0" y="0"/>
          <a:chExt cx="0" cy="0"/>
        </a:xfrm>
      </p:grpSpPr>
      <p:sp>
        <p:nvSpPr>
          <p:cNvPr id="118" name="Shape 118"/>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19" name="Shape 119"/>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
        <p:cNvGrpSpPr/>
        <p:nvPr/>
      </p:nvGrpSpPr>
      <p:grpSpPr>
        <a:xfrm>
          <a:off x="0" y="0"/>
          <a:ext cx="0" cy="0"/>
          <a:chOff x="0" y="0"/>
          <a:chExt cx="0" cy="0"/>
        </a:xfrm>
      </p:grpSpPr>
      <p:sp>
        <p:nvSpPr>
          <p:cNvPr id="125" name="Shape 12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26" name="Shape 126"/>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
        <p:cNvGrpSpPr/>
        <p:nvPr/>
      </p:nvGrpSpPr>
      <p:grpSpPr>
        <a:xfrm>
          <a:off x="0" y="0"/>
          <a:ext cx="0" cy="0"/>
          <a:chOff x="0" y="0"/>
          <a:chExt cx="0" cy="0"/>
        </a:xfrm>
      </p:grpSpPr>
      <p:sp>
        <p:nvSpPr>
          <p:cNvPr id="132" name="Shape 132"/>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33" name="Shape 133"/>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
        <p:cNvGrpSpPr/>
        <p:nvPr/>
      </p:nvGrpSpPr>
      <p:grpSpPr>
        <a:xfrm>
          <a:off x="0" y="0"/>
          <a:ext cx="0" cy="0"/>
          <a:chOff x="0" y="0"/>
          <a:chExt cx="0" cy="0"/>
        </a:xfrm>
      </p:grpSpPr>
      <p:sp>
        <p:nvSpPr>
          <p:cNvPr id="139" name="Shape 13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40" name="Shape 140"/>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
        <p:cNvGrpSpPr/>
        <p:nvPr/>
      </p:nvGrpSpPr>
      <p:grpSpPr>
        <a:xfrm>
          <a:off x="0" y="0"/>
          <a:ext cx="0" cy="0"/>
          <a:chOff x="0" y="0"/>
          <a:chExt cx="0" cy="0"/>
        </a:xfrm>
      </p:grpSpPr>
      <p:sp>
        <p:nvSpPr>
          <p:cNvPr id="146" name="Shape 146"/>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47" name="Shape 147"/>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2"/>
        <p:cNvGrpSpPr/>
        <p:nvPr/>
      </p:nvGrpSpPr>
      <p:grpSpPr>
        <a:xfrm>
          <a:off x="0" y="0"/>
          <a:ext cx="0" cy="0"/>
          <a:chOff x="0" y="0"/>
          <a:chExt cx="0" cy="0"/>
        </a:xfrm>
      </p:grpSpPr>
      <p:sp>
        <p:nvSpPr>
          <p:cNvPr id="153" name="Shape 153"/>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54" name="Shape 154"/>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9"/>
        <p:cNvGrpSpPr/>
        <p:nvPr/>
      </p:nvGrpSpPr>
      <p:grpSpPr>
        <a:xfrm>
          <a:off x="0" y="0"/>
          <a:ext cx="0" cy="0"/>
          <a:chOff x="0" y="0"/>
          <a:chExt cx="0" cy="0"/>
        </a:xfrm>
      </p:grpSpPr>
      <p:sp>
        <p:nvSpPr>
          <p:cNvPr id="160" name="Shape 160"/>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61" name="Shape 161"/>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6"/>
        <p:cNvGrpSpPr/>
        <p:nvPr/>
      </p:nvGrpSpPr>
      <p:grpSpPr>
        <a:xfrm>
          <a:off x="0" y="0"/>
          <a:ext cx="0" cy="0"/>
          <a:chOff x="0" y="0"/>
          <a:chExt cx="0" cy="0"/>
        </a:xfrm>
      </p:grpSpPr>
      <p:sp>
        <p:nvSpPr>
          <p:cNvPr id="167" name="Shape 167"/>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68" name="Shape 168"/>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3"/>
        <p:cNvGrpSpPr/>
        <p:nvPr/>
      </p:nvGrpSpPr>
      <p:grpSpPr>
        <a:xfrm>
          <a:off x="0" y="0"/>
          <a:ext cx="0" cy="0"/>
          <a:chOff x="0" y="0"/>
          <a:chExt cx="0" cy="0"/>
        </a:xfrm>
      </p:grpSpPr>
      <p:sp>
        <p:nvSpPr>
          <p:cNvPr id="174" name="Shape 174"/>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75" name="Shape 175"/>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8"/>
        <p:cNvGrpSpPr/>
        <p:nvPr/>
      </p:nvGrpSpPr>
      <p:grpSpPr>
        <a:xfrm>
          <a:off x="0" y="0"/>
          <a:ext cx="0" cy="0"/>
          <a:chOff x="0" y="0"/>
          <a:chExt cx="0" cy="0"/>
        </a:xfrm>
      </p:grpSpPr>
      <p:sp>
        <p:nvSpPr>
          <p:cNvPr id="189" name="Shape 18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90" name="Shape 190"/>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
        <p:cNvGrpSpPr/>
        <p:nvPr/>
      </p:nvGrpSpPr>
      <p:grpSpPr>
        <a:xfrm>
          <a:off x="0" y="0"/>
          <a:ext cx="0" cy="0"/>
          <a:chOff x="0" y="0"/>
          <a:chExt cx="0" cy="0"/>
        </a:xfrm>
      </p:grpSpPr>
      <p:sp>
        <p:nvSpPr>
          <p:cNvPr id="211" name="Shape 211"/>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12" name="Shape 212"/>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0"/>
        <p:cNvGrpSpPr/>
        <p:nvPr/>
      </p:nvGrpSpPr>
      <p:grpSpPr>
        <a:xfrm>
          <a:off x="0" y="0"/>
          <a:ext cx="0" cy="0"/>
          <a:chOff x="0" y="0"/>
          <a:chExt cx="0" cy="0"/>
        </a:xfrm>
      </p:grpSpPr>
      <p:sp>
        <p:nvSpPr>
          <p:cNvPr id="221" name="Shape 221"/>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22" name="Shape 222"/>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lang="it"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9" name="Titolo 8"/>
          <p:cNvSpPr>
            <a:spLocks noGrp="1"/>
          </p:cNvSpPr>
          <p:nvPr>
            <p:ph type="ctrTitle"/>
          </p:nvPr>
        </p:nvSpPr>
        <p:spPr>
          <a:xfrm>
            <a:off x="533400" y="1028700"/>
            <a:ext cx="7851648" cy="13716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it-IT" smtClean="0"/>
              <a:t>Fare clic per modificare lo stile del titolo</a:t>
            </a:r>
            <a:endParaRPr kumimoji="0" lang="en-US"/>
          </a:p>
        </p:txBody>
      </p:sp>
      <p:sp>
        <p:nvSpPr>
          <p:cNvPr id="17" name="Sottotitolo 16"/>
          <p:cNvSpPr>
            <a:spLocks noGrp="1"/>
          </p:cNvSpPr>
          <p:nvPr>
            <p:ph type="subTitle" idx="1"/>
          </p:nvPr>
        </p:nvSpPr>
        <p:spPr>
          <a:xfrm>
            <a:off x="533400" y="2421402"/>
            <a:ext cx="7854696" cy="131445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it-IT" smtClean="0"/>
              <a:t>Fare clic per modificare lo stile del sottotitolo dello schema</a:t>
            </a:r>
            <a:endParaRPr kumimoji="0" lang="en-US"/>
          </a:p>
        </p:txBody>
      </p:sp>
      <p:sp>
        <p:nvSpPr>
          <p:cNvPr id="30" name="Segnaposto data 29"/>
          <p:cNvSpPr>
            <a:spLocks noGrp="1"/>
          </p:cNvSpPr>
          <p:nvPr>
            <p:ph type="dt" sz="half" idx="10"/>
          </p:nvPr>
        </p:nvSpPr>
        <p:spPr/>
        <p:txBody>
          <a:bodyPr/>
          <a:lstStyle/>
          <a:p>
            <a:fld id="{B41ABA4E-CD72-497B-97AA-7213B3980F60}" type="datetimeFigureOut">
              <a:rPr lang="en-US" smtClean="0"/>
              <a:pPr/>
              <a:t>10/28/2016</a:t>
            </a:fld>
            <a:endParaRPr lang="en-US"/>
          </a:p>
        </p:txBody>
      </p:sp>
      <p:sp>
        <p:nvSpPr>
          <p:cNvPr id="19" name="Segnaposto piè di pagina 18"/>
          <p:cNvSpPr>
            <a:spLocks noGrp="1"/>
          </p:cNvSpPr>
          <p:nvPr>
            <p:ph type="ftr" sz="quarter" idx="11"/>
          </p:nvPr>
        </p:nvSpPr>
        <p:spPr/>
        <p:txBody>
          <a:bodyPr/>
          <a:lstStyle/>
          <a:p>
            <a:endParaRPr kumimoji="0" lang="en-US"/>
          </a:p>
        </p:txBody>
      </p:sp>
      <p:sp>
        <p:nvSpPr>
          <p:cNvPr id="27" name="Segnaposto numero diapositiva 26"/>
          <p:cNvSpPr>
            <a:spLocks noGrp="1"/>
          </p:cNvSpPr>
          <p:nvPr>
            <p:ph type="sldNum" sz="quarter" idx="12"/>
          </p:nvPr>
        </p:nvSpPr>
        <p:spPr/>
        <p:txBody>
          <a:bodyPr/>
          <a:lstStyle/>
          <a:p>
            <a:pPr lvl="0" algn="r" rtl="0">
              <a:spcBef>
                <a:spcPts val="0"/>
              </a:spcBef>
              <a:buNone/>
            </a:pPr>
            <a:fld id="{00000000-1234-1234-1234-123412341234}" type="slidenum">
              <a:rPr lang="it" sz="1000" smtClean="0">
                <a:solidFill>
                  <a:schemeClr val="accent1"/>
                </a:solidFill>
                <a:latin typeface="Source Code Pro"/>
                <a:ea typeface="Source Code Pro"/>
                <a:cs typeface="Source Code Pro"/>
                <a:sym typeface="Source Code Pro"/>
              </a:rPr>
              <a:pPr lvl="0" algn="r" rtl="0">
                <a:spcBef>
                  <a:spcPts val="0"/>
                </a:spcBef>
                <a:buNone/>
              </a:pPr>
              <a:t>‹N›</a:t>
            </a:fld>
            <a:endParaRPr lang="it" sz="1000">
              <a:solidFill>
                <a:schemeClr val="accent1"/>
              </a:solidFill>
              <a:latin typeface="Source Code Pro"/>
              <a:ea typeface="Source Code Pro"/>
              <a:cs typeface="Source Code Pro"/>
              <a:sym typeface="Source Code Pro"/>
            </a:endParaRPr>
          </a:p>
        </p:txBody>
      </p:sp>
    </p:spTree>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kumimoji="0" lang="it-IT" smtClean="0"/>
              <a:t>Fare clic per modificare lo stile del titolo</a:t>
            </a:r>
            <a:endParaRPr kumimoji="0" lang="en-US"/>
          </a:p>
        </p:txBody>
      </p:sp>
      <p:sp>
        <p:nvSpPr>
          <p:cNvPr id="3" name="Segnaposto contenuto 2"/>
          <p:cNvSpPr>
            <a:spLocks noGrp="1"/>
          </p:cNvSpPr>
          <p:nvPr>
            <p:ph idx="1"/>
          </p:nvPr>
        </p:nvSpPr>
        <p:spPr/>
        <p:txBody>
          <a:body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data 3"/>
          <p:cNvSpPr>
            <a:spLocks noGrp="1"/>
          </p:cNvSpPr>
          <p:nvPr>
            <p:ph type="dt" sz="half" idx="10"/>
          </p:nvPr>
        </p:nvSpPr>
        <p:spPr/>
        <p:txBody>
          <a:bodyPr/>
          <a:lstStyle/>
          <a:p>
            <a:fld id="{B41ABA4E-CD72-497B-97AA-7213B3980F60}" type="datetimeFigureOut">
              <a:rPr lang="en-US" smtClean="0"/>
              <a:pPr/>
              <a:t>10/28/2016</a:t>
            </a:fld>
            <a:endParaRPr lang="en-US"/>
          </a:p>
        </p:txBody>
      </p:sp>
      <p:sp>
        <p:nvSpPr>
          <p:cNvPr id="5" name="Segnaposto piè di pagina 4"/>
          <p:cNvSpPr>
            <a:spLocks noGrp="1"/>
          </p:cNvSpPr>
          <p:nvPr>
            <p:ph type="ftr" sz="quarter" idx="11"/>
          </p:nvPr>
        </p:nvSpPr>
        <p:spPr/>
        <p:txBody>
          <a:bodyPr/>
          <a:lstStyle/>
          <a:p>
            <a:endParaRPr kumimoji="0" lang="en-US"/>
          </a:p>
        </p:txBody>
      </p:sp>
      <p:sp>
        <p:nvSpPr>
          <p:cNvPr id="6" name="Segnaposto numero diapositiva 5"/>
          <p:cNvSpPr>
            <a:spLocks noGrp="1"/>
          </p:cNvSpPr>
          <p:nvPr>
            <p:ph type="sldNum" sz="quarter" idx="12"/>
          </p:nvPr>
        </p:nvSpPr>
        <p:spPr/>
        <p:txBody>
          <a:bodyPr/>
          <a:lstStyle/>
          <a:p>
            <a:pPr lvl="0" algn="r" rtl="0">
              <a:spcBef>
                <a:spcPts val="0"/>
              </a:spcBef>
              <a:buNone/>
            </a:pPr>
            <a:fld id="{00000000-1234-1234-1234-123412341234}" type="slidenum">
              <a:rPr lang="it" sz="1000" smtClean="0">
                <a:solidFill>
                  <a:schemeClr val="accent1"/>
                </a:solidFill>
                <a:latin typeface="Source Code Pro"/>
                <a:ea typeface="Source Code Pro"/>
                <a:cs typeface="Source Code Pro"/>
                <a:sym typeface="Source Code Pro"/>
              </a:rPr>
              <a:pPr lvl="0" algn="r" rtl="0">
                <a:spcBef>
                  <a:spcPts val="0"/>
                </a:spcBef>
                <a:buNone/>
              </a:pPr>
              <a:t>‹N›</a:t>
            </a:fld>
            <a:endParaRPr lang="it" sz="1000">
              <a:solidFill>
                <a:schemeClr val="accent1"/>
              </a:solidFill>
              <a:latin typeface="Source Code Pro"/>
              <a:ea typeface="Source Code Pro"/>
              <a:cs typeface="Source Code Pro"/>
              <a:sym typeface="Source Code Pro"/>
            </a:endParaRPr>
          </a:p>
        </p:txBody>
      </p:sp>
    </p:spTree>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530352" y="987552"/>
            <a:ext cx="7772400" cy="1021842"/>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it-IT" smtClean="0"/>
              <a:t>Fare clic per modificare lo stile del titolo</a:t>
            </a:r>
            <a:endParaRPr kumimoji="0" lang="en-US"/>
          </a:p>
        </p:txBody>
      </p:sp>
      <p:sp>
        <p:nvSpPr>
          <p:cNvPr id="3" name="Segnaposto testo 2"/>
          <p:cNvSpPr>
            <a:spLocks noGrp="1"/>
          </p:cNvSpPr>
          <p:nvPr>
            <p:ph type="body" idx="1"/>
          </p:nvPr>
        </p:nvSpPr>
        <p:spPr>
          <a:xfrm>
            <a:off x="530352" y="2028498"/>
            <a:ext cx="7772400" cy="1132284"/>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it-IT" smtClean="0"/>
              <a:t>Fare clic per modificare stili del testo dello schema</a:t>
            </a:r>
          </a:p>
        </p:txBody>
      </p:sp>
      <p:sp>
        <p:nvSpPr>
          <p:cNvPr id="4" name="Segnaposto data 3"/>
          <p:cNvSpPr>
            <a:spLocks noGrp="1"/>
          </p:cNvSpPr>
          <p:nvPr>
            <p:ph type="dt" sz="half" idx="10"/>
          </p:nvPr>
        </p:nvSpPr>
        <p:spPr/>
        <p:txBody>
          <a:bodyPr/>
          <a:lstStyle/>
          <a:p>
            <a:fld id="{B41ABA4E-CD72-497B-97AA-7213B3980F60}" type="datetimeFigureOut">
              <a:rPr lang="en-US" smtClean="0"/>
              <a:pPr/>
              <a:t>10/28/2016</a:t>
            </a:fld>
            <a:endParaRPr lang="en-US"/>
          </a:p>
        </p:txBody>
      </p:sp>
      <p:sp>
        <p:nvSpPr>
          <p:cNvPr id="5" name="Segnaposto piè di pagina 4"/>
          <p:cNvSpPr>
            <a:spLocks noGrp="1"/>
          </p:cNvSpPr>
          <p:nvPr>
            <p:ph type="ftr" sz="quarter" idx="11"/>
          </p:nvPr>
        </p:nvSpPr>
        <p:spPr/>
        <p:txBody>
          <a:bodyPr/>
          <a:lstStyle/>
          <a:p>
            <a:endParaRPr kumimoji="0" lang="en-US"/>
          </a:p>
        </p:txBody>
      </p:sp>
      <p:sp>
        <p:nvSpPr>
          <p:cNvPr id="6" name="Segnaposto numero diapositiva 5"/>
          <p:cNvSpPr>
            <a:spLocks noGrp="1"/>
          </p:cNvSpPr>
          <p:nvPr>
            <p:ph type="sldNum" sz="quarter" idx="12"/>
          </p:nvPr>
        </p:nvSpPr>
        <p:spPr/>
        <p:txBody>
          <a:bodyPr/>
          <a:lstStyle/>
          <a:p>
            <a:pPr lvl="0" algn="r" rtl="0">
              <a:spcBef>
                <a:spcPts val="0"/>
              </a:spcBef>
              <a:buNone/>
            </a:pPr>
            <a:fld id="{00000000-1234-1234-1234-123412341234}" type="slidenum">
              <a:rPr lang="it" sz="1000" smtClean="0">
                <a:solidFill>
                  <a:schemeClr val="accent1"/>
                </a:solidFill>
                <a:latin typeface="Source Code Pro"/>
                <a:ea typeface="Source Code Pro"/>
                <a:cs typeface="Source Code Pro"/>
                <a:sym typeface="Source Code Pro"/>
              </a:rPr>
              <a:pPr lvl="0" algn="r" rtl="0">
                <a:spcBef>
                  <a:spcPts val="0"/>
                </a:spcBef>
                <a:buNone/>
              </a:pPr>
              <a:t>‹N›</a:t>
            </a:fld>
            <a:endParaRPr lang="it" sz="1000">
              <a:solidFill>
                <a:schemeClr val="accent1"/>
              </a:solidFill>
              <a:latin typeface="Source Code Pro"/>
              <a:ea typeface="Source Code Pro"/>
              <a:cs typeface="Source Code Pro"/>
              <a:sym typeface="Source Code Pro"/>
            </a:endParaRPr>
          </a:p>
        </p:txBody>
      </p:sp>
    </p:spTree>
  </p:cSld>
  <p:clrMapOvr>
    <a:masterClrMapping/>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a:xfrm>
            <a:off x="457200" y="528066"/>
            <a:ext cx="8229600" cy="857250"/>
          </a:xfrm>
        </p:spPr>
        <p:txBody>
          <a:bodyPr/>
          <a:lstStyle/>
          <a:p>
            <a:r>
              <a:rPr kumimoji="0" lang="it-IT" smtClean="0"/>
              <a:t>Fare clic per modificare lo stile del titolo</a:t>
            </a:r>
            <a:endParaRPr kumimoji="0" lang="en-US"/>
          </a:p>
        </p:txBody>
      </p:sp>
      <p:sp>
        <p:nvSpPr>
          <p:cNvPr id="3" name="Segnaposto contenuto 2"/>
          <p:cNvSpPr>
            <a:spLocks noGrp="1"/>
          </p:cNvSpPr>
          <p:nvPr>
            <p:ph sz="half" idx="1"/>
          </p:nvPr>
        </p:nvSpPr>
        <p:spPr>
          <a:xfrm>
            <a:off x="457200" y="1440064"/>
            <a:ext cx="4038600" cy="3326130"/>
          </a:xfrm>
        </p:spPr>
        <p:txBody>
          <a:bodyPr/>
          <a:lstStyle>
            <a:lvl1pPr>
              <a:defRPr sz="2600"/>
            </a:lvl1pPr>
            <a:lvl2pPr>
              <a:defRPr sz="2400"/>
            </a:lvl2pPr>
            <a:lvl3pPr>
              <a:defRPr sz="2000"/>
            </a:lvl3pPr>
            <a:lvl4pPr>
              <a:defRPr sz="1800"/>
            </a:lvl4pPr>
            <a:lvl5pPr>
              <a:defRPr sz="1800"/>
            </a:lvl5p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contenuto 3"/>
          <p:cNvSpPr>
            <a:spLocks noGrp="1"/>
          </p:cNvSpPr>
          <p:nvPr>
            <p:ph sz="half" idx="2"/>
          </p:nvPr>
        </p:nvSpPr>
        <p:spPr>
          <a:xfrm>
            <a:off x="4648200" y="1440064"/>
            <a:ext cx="4038600" cy="3326130"/>
          </a:xfrm>
        </p:spPr>
        <p:txBody>
          <a:bodyPr/>
          <a:lstStyle>
            <a:lvl1pPr>
              <a:defRPr sz="2600"/>
            </a:lvl1pPr>
            <a:lvl2pPr>
              <a:defRPr sz="2400"/>
            </a:lvl2pPr>
            <a:lvl3pPr>
              <a:defRPr sz="2000"/>
            </a:lvl3pPr>
            <a:lvl4pPr>
              <a:defRPr sz="1800"/>
            </a:lvl4pPr>
            <a:lvl5pPr>
              <a:defRPr sz="1800"/>
            </a:lvl5p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5" name="Segnaposto data 4"/>
          <p:cNvSpPr>
            <a:spLocks noGrp="1"/>
          </p:cNvSpPr>
          <p:nvPr>
            <p:ph type="dt" sz="half" idx="10"/>
          </p:nvPr>
        </p:nvSpPr>
        <p:spPr/>
        <p:txBody>
          <a:bodyPr/>
          <a:lstStyle/>
          <a:p>
            <a:fld id="{B41ABA4E-CD72-497B-97AA-7213B3980F60}" type="datetimeFigureOut">
              <a:rPr lang="en-US" smtClean="0"/>
              <a:pPr/>
              <a:t>10/28/2016</a:t>
            </a:fld>
            <a:endParaRPr lang="en-US"/>
          </a:p>
        </p:txBody>
      </p:sp>
      <p:sp>
        <p:nvSpPr>
          <p:cNvPr id="6" name="Segnaposto piè di pagina 5"/>
          <p:cNvSpPr>
            <a:spLocks noGrp="1"/>
          </p:cNvSpPr>
          <p:nvPr>
            <p:ph type="ftr" sz="quarter" idx="11"/>
          </p:nvPr>
        </p:nvSpPr>
        <p:spPr/>
        <p:txBody>
          <a:bodyPr/>
          <a:lstStyle/>
          <a:p>
            <a:endParaRPr kumimoji="0" lang="en-US"/>
          </a:p>
        </p:txBody>
      </p:sp>
      <p:sp>
        <p:nvSpPr>
          <p:cNvPr id="7" name="Segnaposto numero diapositiva 6"/>
          <p:cNvSpPr>
            <a:spLocks noGrp="1"/>
          </p:cNvSpPr>
          <p:nvPr>
            <p:ph type="sldNum" sz="quarter" idx="12"/>
          </p:nvPr>
        </p:nvSpPr>
        <p:spPr/>
        <p:txBody>
          <a:bodyPr/>
          <a:lstStyle/>
          <a:p>
            <a:pPr lvl="0" algn="r" rtl="0">
              <a:spcBef>
                <a:spcPts val="0"/>
              </a:spcBef>
              <a:buNone/>
            </a:pPr>
            <a:fld id="{00000000-1234-1234-1234-123412341234}" type="slidenum">
              <a:rPr lang="it" sz="1000" smtClean="0">
                <a:solidFill>
                  <a:schemeClr val="accent1"/>
                </a:solidFill>
                <a:latin typeface="Source Code Pro"/>
                <a:ea typeface="Source Code Pro"/>
                <a:cs typeface="Source Code Pro"/>
                <a:sym typeface="Source Code Pro"/>
              </a:rPr>
              <a:pPr lvl="0" algn="r" rtl="0">
                <a:spcBef>
                  <a:spcPts val="0"/>
                </a:spcBef>
                <a:buNone/>
              </a:pPr>
              <a:t>‹N›</a:t>
            </a:fld>
            <a:endParaRPr lang="it" sz="1000">
              <a:solidFill>
                <a:schemeClr val="accent1"/>
              </a:solidFill>
              <a:latin typeface="Source Code Pro"/>
              <a:ea typeface="Source Code Pro"/>
              <a:cs typeface="Source Code Pro"/>
              <a:sym typeface="Source Code Pro"/>
            </a:endParaRPr>
          </a:p>
        </p:txBody>
      </p:sp>
    </p:spTree>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a:xfrm>
            <a:off x="457200" y="528066"/>
            <a:ext cx="8229600" cy="857250"/>
          </a:xfrm>
        </p:spPr>
        <p:txBody>
          <a:bodyPr tIns="45720" anchor="b"/>
          <a:lstStyle>
            <a:lvl1pPr>
              <a:defRPr/>
            </a:lvl1pPr>
          </a:lstStyle>
          <a:p>
            <a:r>
              <a:rPr kumimoji="0" lang="it-IT" smtClean="0"/>
              <a:t>Fare clic per modificare lo stile del titolo</a:t>
            </a:r>
            <a:endParaRPr kumimoji="0" lang="en-US"/>
          </a:p>
        </p:txBody>
      </p:sp>
      <p:sp>
        <p:nvSpPr>
          <p:cNvPr id="3" name="Segnaposto testo 2"/>
          <p:cNvSpPr>
            <a:spLocks noGrp="1"/>
          </p:cNvSpPr>
          <p:nvPr>
            <p:ph type="body" idx="1"/>
          </p:nvPr>
        </p:nvSpPr>
        <p:spPr>
          <a:xfrm>
            <a:off x="457200" y="1391436"/>
            <a:ext cx="4040188" cy="494514"/>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it-IT" smtClean="0"/>
              <a:t>Fare clic per modificare stili del testo dello schema</a:t>
            </a:r>
          </a:p>
        </p:txBody>
      </p:sp>
      <p:sp>
        <p:nvSpPr>
          <p:cNvPr id="4" name="Segnaposto testo 3"/>
          <p:cNvSpPr>
            <a:spLocks noGrp="1"/>
          </p:cNvSpPr>
          <p:nvPr>
            <p:ph type="body" sz="half" idx="3"/>
          </p:nvPr>
        </p:nvSpPr>
        <p:spPr>
          <a:xfrm>
            <a:off x="4645026" y="1394818"/>
            <a:ext cx="4041775" cy="491132"/>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it-IT" smtClean="0"/>
              <a:t>Fare clic per modificare stili del testo dello schema</a:t>
            </a:r>
          </a:p>
        </p:txBody>
      </p:sp>
      <p:sp>
        <p:nvSpPr>
          <p:cNvPr id="5" name="Segnaposto contenuto 4"/>
          <p:cNvSpPr>
            <a:spLocks noGrp="1"/>
          </p:cNvSpPr>
          <p:nvPr>
            <p:ph sz="quarter" idx="2"/>
          </p:nvPr>
        </p:nvSpPr>
        <p:spPr>
          <a:xfrm>
            <a:off x="457200" y="1885950"/>
            <a:ext cx="4040188" cy="288429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6" name="Segnaposto contenuto 5"/>
          <p:cNvSpPr>
            <a:spLocks noGrp="1"/>
          </p:cNvSpPr>
          <p:nvPr>
            <p:ph sz="quarter" idx="4"/>
          </p:nvPr>
        </p:nvSpPr>
        <p:spPr>
          <a:xfrm>
            <a:off x="4645026" y="1885950"/>
            <a:ext cx="4041775" cy="288429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7" name="Segnaposto data 6"/>
          <p:cNvSpPr>
            <a:spLocks noGrp="1"/>
          </p:cNvSpPr>
          <p:nvPr>
            <p:ph type="dt" sz="half" idx="10"/>
          </p:nvPr>
        </p:nvSpPr>
        <p:spPr/>
        <p:txBody>
          <a:bodyPr/>
          <a:lstStyle/>
          <a:p>
            <a:fld id="{B41ABA4E-CD72-497B-97AA-7213B3980F60}" type="datetimeFigureOut">
              <a:rPr lang="en-US" smtClean="0"/>
              <a:pPr/>
              <a:t>10/28/2016</a:t>
            </a:fld>
            <a:endParaRPr lang="en-US"/>
          </a:p>
        </p:txBody>
      </p:sp>
      <p:sp>
        <p:nvSpPr>
          <p:cNvPr id="8" name="Segnaposto piè di pagina 7"/>
          <p:cNvSpPr>
            <a:spLocks noGrp="1"/>
          </p:cNvSpPr>
          <p:nvPr>
            <p:ph type="ftr" sz="quarter" idx="11"/>
          </p:nvPr>
        </p:nvSpPr>
        <p:spPr/>
        <p:txBody>
          <a:bodyPr/>
          <a:lstStyle/>
          <a:p>
            <a:endParaRPr kumimoji="0" lang="en-US"/>
          </a:p>
        </p:txBody>
      </p:sp>
      <p:sp>
        <p:nvSpPr>
          <p:cNvPr id="9" name="Segnaposto numero diapositiva 8"/>
          <p:cNvSpPr>
            <a:spLocks noGrp="1"/>
          </p:cNvSpPr>
          <p:nvPr>
            <p:ph type="sldNum" sz="quarter" idx="12"/>
          </p:nvPr>
        </p:nvSpPr>
        <p:spPr/>
        <p:txBody>
          <a:bodyPr/>
          <a:lstStyle/>
          <a:p>
            <a:pPr lvl="0" algn="r" rtl="0">
              <a:spcBef>
                <a:spcPts val="0"/>
              </a:spcBef>
              <a:buNone/>
            </a:pPr>
            <a:fld id="{00000000-1234-1234-1234-123412341234}" type="slidenum">
              <a:rPr lang="it" sz="1000" smtClean="0">
                <a:solidFill>
                  <a:schemeClr val="accent1"/>
                </a:solidFill>
                <a:latin typeface="Source Code Pro"/>
                <a:ea typeface="Source Code Pro"/>
                <a:cs typeface="Source Code Pro"/>
                <a:sym typeface="Source Code Pro"/>
              </a:rPr>
              <a:pPr lvl="0" algn="r" rtl="0">
                <a:spcBef>
                  <a:spcPts val="0"/>
                </a:spcBef>
                <a:buNone/>
              </a:pPr>
              <a:t>‹N›</a:t>
            </a:fld>
            <a:endParaRPr lang="it" sz="1000">
              <a:solidFill>
                <a:schemeClr val="accent1"/>
              </a:solidFill>
              <a:latin typeface="Source Code Pro"/>
              <a:ea typeface="Source Code Pro"/>
              <a:cs typeface="Source Code Pro"/>
              <a:sym typeface="Source Code Pro"/>
            </a:endParaRPr>
          </a:p>
        </p:txBody>
      </p:sp>
    </p:spTree>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a:xfrm>
            <a:off x="457200" y="528066"/>
            <a:ext cx="8305800" cy="85725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it-IT" smtClean="0"/>
              <a:t>Fare clic per modificare lo stile del titolo</a:t>
            </a:r>
            <a:endParaRPr kumimoji="0" lang="en-US"/>
          </a:p>
        </p:txBody>
      </p:sp>
      <p:sp>
        <p:nvSpPr>
          <p:cNvPr id="3" name="Segnaposto data 2"/>
          <p:cNvSpPr>
            <a:spLocks noGrp="1"/>
          </p:cNvSpPr>
          <p:nvPr>
            <p:ph type="dt" sz="half" idx="10"/>
          </p:nvPr>
        </p:nvSpPr>
        <p:spPr/>
        <p:txBody>
          <a:bodyPr/>
          <a:lstStyle/>
          <a:p>
            <a:fld id="{B41ABA4E-CD72-497B-97AA-7213B3980F60}" type="datetimeFigureOut">
              <a:rPr lang="en-US" smtClean="0"/>
              <a:pPr/>
              <a:t>10/28/2016</a:t>
            </a:fld>
            <a:endParaRPr lang="en-US"/>
          </a:p>
        </p:txBody>
      </p:sp>
      <p:sp>
        <p:nvSpPr>
          <p:cNvPr id="4" name="Segnaposto piè di pagina 3"/>
          <p:cNvSpPr>
            <a:spLocks noGrp="1"/>
          </p:cNvSpPr>
          <p:nvPr>
            <p:ph type="ftr" sz="quarter" idx="11"/>
          </p:nvPr>
        </p:nvSpPr>
        <p:spPr/>
        <p:txBody>
          <a:bodyPr/>
          <a:lstStyle/>
          <a:p>
            <a:endParaRPr kumimoji="0" lang="en-US"/>
          </a:p>
        </p:txBody>
      </p:sp>
      <p:sp>
        <p:nvSpPr>
          <p:cNvPr id="5" name="Segnaposto numero diapositiva 4"/>
          <p:cNvSpPr>
            <a:spLocks noGrp="1"/>
          </p:cNvSpPr>
          <p:nvPr>
            <p:ph type="sldNum" sz="quarter" idx="12"/>
          </p:nvPr>
        </p:nvSpPr>
        <p:spPr/>
        <p:txBody>
          <a:bodyPr/>
          <a:lstStyle/>
          <a:p>
            <a:pPr lvl="0" algn="r" rtl="0">
              <a:spcBef>
                <a:spcPts val="0"/>
              </a:spcBef>
              <a:buNone/>
            </a:pPr>
            <a:fld id="{00000000-1234-1234-1234-123412341234}" type="slidenum">
              <a:rPr lang="it" sz="1000" smtClean="0">
                <a:solidFill>
                  <a:schemeClr val="accent1"/>
                </a:solidFill>
                <a:latin typeface="Source Code Pro"/>
                <a:ea typeface="Source Code Pro"/>
                <a:cs typeface="Source Code Pro"/>
                <a:sym typeface="Source Code Pro"/>
              </a:rPr>
              <a:pPr lvl="0" algn="r" rtl="0">
                <a:spcBef>
                  <a:spcPts val="0"/>
                </a:spcBef>
                <a:buNone/>
              </a:pPr>
              <a:t>‹N›</a:t>
            </a:fld>
            <a:endParaRPr lang="it" sz="1000">
              <a:solidFill>
                <a:schemeClr val="accent1"/>
              </a:solidFill>
              <a:latin typeface="Source Code Pro"/>
              <a:ea typeface="Source Code Pro"/>
              <a:cs typeface="Source Code Pro"/>
              <a:sym typeface="Source Code Pro"/>
            </a:endParaRPr>
          </a:p>
        </p:txBody>
      </p:sp>
    </p:spTree>
  </p:cSld>
  <p:clrMapOvr>
    <a:masterClrMapping/>
  </p:clrMapOvr>
  <p:hf sldNum="0"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B41ABA4E-CD72-497B-97AA-7213B3980F60}" type="datetimeFigureOut">
              <a:rPr lang="en-US" smtClean="0"/>
              <a:pPr/>
              <a:t>10/28/2016</a:t>
            </a:fld>
            <a:endParaRPr lang="en-US"/>
          </a:p>
        </p:txBody>
      </p:sp>
      <p:sp>
        <p:nvSpPr>
          <p:cNvPr id="3" name="Segnaposto piè di pagina 2"/>
          <p:cNvSpPr>
            <a:spLocks noGrp="1"/>
          </p:cNvSpPr>
          <p:nvPr>
            <p:ph type="ftr" sz="quarter" idx="11"/>
          </p:nvPr>
        </p:nvSpPr>
        <p:spPr/>
        <p:txBody>
          <a:bodyPr/>
          <a:lstStyle/>
          <a:p>
            <a:endParaRPr kumimoji="0" lang="en-US"/>
          </a:p>
        </p:txBody>
      </p:sp>
      <p:sp>
        <p:nvSpPr>
          <p:cNvPr id="4" name="Segnaposto numero diapositiva 3"/>
          <p:cNvSpPr>
            <a:spLocks noGrp="1"/>
          </p:cNvSpPr>
          <p:nvPr>
            <p:ph type="sldNum" sz="quarter" idx="12"/>
          </p:nvPr>
        </p:nvSpPr>
        <p:spPr/>
        <p:txBody>
          <a:bodyPr/>
          <a:lstStyle/>
          <a:p>
            <a:pPr lvl="0" algn="r" rtl="0">
              <a:spcBef>
                <a:spcPts val="0"/>
              </a:spcBef>
              <a:buNone/>
            </a:pPr>
            <a:fld id="{00000000-1234-1234-1234-123412341234}" type="slidenum">
              <a:rPr lang="it" sz="1000" smtClean="0">
                <a:solidFill>
                  <a:schemeClr val="accent1"/>
                </a:solidFill>
                <a:latin typeface="Source Code Pro"/>
                <a:ea typeface="Source Code Pro"/>
                <a:cs typeface="Source Code Pro"/>
                <a:sym typeface="Source Code Pro"/>
              </a:rPr>
              <a:pPr lvl="0" algn="r" rtl="0">
                <a:spcBef>
                  <a:spcPts val="0"/>
                </a:spcBef>
                <a:buNone/>
              </a:pPr>
              <a:t>‹N›</a:t>
            </a:fld>
            <a:endParaRPr lang="it" sz="1000">
              <a:solidFill>
                <a:schemeClr val="accent1"/>
              </a:solidFill>
              <a:latin typeface="Source Code Pro"/>
              <a:ea typeface="Source Code Pro"/>
              <a:cs typeface="Source Code Pro"/>
              <a:sym typeface="Source Code Pro"/>
            </a:endParaRPr>
          </a:p>
        </p:txBody>
      </p:sp>
    </p:spTree>
  </p:cSld>
  <p:clrMapOvr>
    <a:masterClrMapping/>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685800" y="385764"/>
            <a:ext cx="2743200" cy="871538"/>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it-IT" smtClean="0"/>
              <a:t>Fare clic per modificare lo stile del titolo</a:t>
            </a:r>
            <a:endParaRPr kumimoji="0" lang="en-US"/>
          </a:p>
        </p:txBody>
      </p:sp>
      <p:sp>
        <p:nvSpPr>
          <p:cNvPr id="3" name="Segnaposto testo 2"/>
          <p:cNvSpPr>
            <a:spLocks noGrp="1"/>
          </p:cNvSpPr>
          <p:nvPr>
            <p:ph type="body" idx="2"/>
          </p:nvPr>
        </p:nvSpPr>
        <p:spPr>
          <a:xfrm>
            <a:off x="685800" y="1257300"/>
            <a:ext cx="2743200" cy="3429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it-IT" smtClean="0"/>
              <a:t>Fare clic per modificare stili del testo dello schema</a:t>
            </a:r>
          </a:p>
        </p:txBody>
      </p:sp>
      <p:sp>
        <p:nvSpPr>
          <p:cNvPr id="4" name="Segnaposto contenuto 3"/>
          <p:cNvSpPr>
            <a:spLocks noGrp="1"/>
          </p:cNvSpPr>
          <p:nvPr>
            <p:ph sz="half" idx="1"/>
          </p:nvPr>
        </p:nvSpPr>
        <p:spPr>
          <a:xfrm>
            <a:off x="3575050" y="1257300"/>
            <a:ext cx="5111750" cy="3429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5" name="Segnaposto data 4"/>
          <p:cNvSpPr>
            <a:spLocks noGrp="1"/>
          </p:cNvSpPr>
          <p:nvPr>
            <p:ph type="dt" sz="half" idx="10"/>
          </p:nvPr>
        </p:nvSpPr>
        <p:spPr/>
        <p:txBody>
          <a:bodyPr/>
          <a:lstStyle/>
          <a:p>
            <a:fld id="{B41ABA4E-CD72-497B-97AA-7213B3980F60}" type="datetimeFigureOut">
              <a:rPr lang="en-US" smtClean="0"/>
              <a:pPr/>
              <a:t>10/28/2016</a:t>
            </a:fld>
            <a:endParaRPr lang="en-US"/>
          </a:p>
        </p:txBody>
      </p:sp>
      <p:sp>
        <p:nvSpPr>
          <p:cNvPr id="6" name="Segnaposto piè di pagina 5"/>
          <p:cNvSpPr>
            <a:spLocks noGrp="1"/>
          </p:cNvSpPr>
          <p:nvPr>
            <p:ph type="ftr" sz="quarter" idx="11"/>
          </p:nvPr>
        </p:nvSpPr>
        <p:spPr/>
        <p:txBody>
          <a:bodyPr/>
          <a:lstStyle/>
          <a:p>
            <a:endParaRPr kumimoji="0" lang="en-US"/>
          </a:p>
        </p:txBody>
      </p:sp>
      <p:sp>
        <p:nvSpPr>
          <p:cNvPr id="7" name="Segnaposto numero diapositiva 6"/>
          <p:cNvSpPr>
            <a:spLocks noGrp="1"/>
          </p:cNvSpPr>
          <p:nvPr>
            <p:ph type="sldNum" sz="quarter" idx="12"/>
          </p:nvPr>
        </p:nvSpPr>
        <p:spPr/>
        <p:txBody>
          <a:bodyPr/>
          <a:lstStyle/>
          <a:p>
            <a:pPr lvl="0" algn="r" rtl="0">
              <a:spcBef>
                <a:spcPts val="0"/>
              </a:spcBef>
              <a:buNone/>
            </a:pPr>
            <a:fld id="{00000000-1234-1234-1234-123412341234}" type="slidenum">
              <a:rPr lang="it" sz="1000" smtClean="0">
                <a:solidFill>
                  <a:schemeClr val="accent1"/>
                </a:solidFill>
                <a:latin typeface="Source Code Pro"/>
                <a:ea typeface="Source Code Pro"/>
                <a:cs typeface="Source Code Pro"/>
                <a:sym typeface="Source Code Pro"/>
              </a:rPr>
              <a:pPr lvl="0" algn="r" rtl="0">
                <a:spcBef>
                  <a:spcPts val="0"/>
                </a:spcBef>
                <a:buNone/>
              </a:pPr>
              <a:t>‹N›</a:t>
            </a:fld>
            <a:endParaRPr lang="it" sz="1000">
              <a:solidFill>
                <a:schemeClr val="accent1"/>
              </a:solidFill>
              <a:latin typeface="Source Code Pro"/>
              <a:ea typeface="Source Code Pro"/>
              <a:cs typeface="Source Code Pro"/>
              <a:sym typeface="Source Code Pro"/>
            </a:endParaRPr>
          </a:p>
        </p:txBody>
      </p:sp>
    </p:spTree>
  </p:cSld>
  <p:clrMapOvr>
    <a:masterClrMapping/>
  </p:clrMapOvr>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magine con didascalia">
    <p:spTree>
      <p:nvGrpSpPr>
        <p:cNvPr id="1" name=""/>
        <p:cNvGrpSpPr/>
        <p:nvPr/>
      </p:nvGrpSpPr>
      <p:grpSpPr>
        <a:xfrm>
          <a:off x="0" y="0"/>
          <a:ext cx="0" cy="0"/>
          <a:chOff x="0" y="0"/>
          <a:chExt cx="0" cy="0"/>
        </a:xfrm>
      </p:grpSpPr>
      <p:sp>
        <p:nvSpPr>
          <p:cNvPr id="9" name="Ritaglia e arrotonda singolo angolo rettangolo 8"/>
          <p:cNvSpPr/>
          <p:nvPr/>
        </p:nvSpPr>
        <p:spPr>
          <a:xfrm rot="420000" flipV="1">
            <a:off x="3165753" y="831058"/>
            <a:ext cx="5257800" cy="30861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Triangolo rettangolo 11"/>
          <p:cNvSpPr/>
          <p:nvPr/>
        </p:nvSpPr>
        <p:spPr>
          <a:xfrm rot="420000" flipV="1">
            <a:off x="8004134" y="4019827"/>
            <a:ext cx="155448" cy="116586"/>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olo 1"/>
          <p:cNvSpPr>
            <a:spLocks noGrp="1"/>
          </p:cNvSpPr>
          <p:nvPr>
            <p:ph type="title"/>
          </p:nvPr>
        </p:nvSpPr>
        <p:spPr>
          <a:xfrm>
            <a:off x="609600" y="882747"/>
            <a:ext cx="2212848" cy="1186966"/>
          </a:xfrm>
        </p:spPr>
        <p:txBody>
          <a:bodyPr vert="horz" lIns="45720" tIns="45720" rIns="45720" bIns="45720" anchor="b"/>
          <a:lstStyle>
            <a:lvl1pPr algn="l">
              <a:buNone/>
              <a:defRPr sz="2000" b="1">
                <a:solidFill>
                  <a:schemeClr val="tx2"/>
                </a:solidFill>
              </a:defRPr>
            </a:lvl1pPr>
          </a:lstStyle>
          <a:p>
            <a:r>
              <a:rPr kumimoji="0" lang="it-IT" smtClean="0"/>
              <a:t>Fare clic per modificare lo stile del titolo</a:t>
            </a:r>
            <a:endParaRPr kumimoji="0" lang="en-US"/>
          </a:p>
        </p:txBody>
      </p:sp>
      <p:sp>
        <p:nvSpPr>
          <p:cNvPr id="4" name="Segnaposto testo 3"/>
          <p:cNvSpPr>
            <a:spLocks noGrp="1"/>
          </p:cNvSpPr>
          <p:nvPr>
            <p:ph type="body" sz="half" idx="2"/>
          </p:nvPr>
        </p:nvSpPr>
        <p:spPr>
          <a:xfrm>
            <a:off x="609600" y="2121589"/>
            <a:ext cx="2209800" cy="163449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it-IT" smtClean="0"/>
              <a:t>Fare clic per modificare stili del testo dello schema</a:t>
            </a:r>
          </a:p>
        </p:txBody>
      </p:sp>
      <p:sp>
        <p:nvSpPr>
          <p:cNvPr id="5" name="Segnaposto data 4"/>
          <p:cNvSpPr>
            <a:spLocks noGrp="1"/>
          </p:cNvSpPr>
          <p:nvPr>
            <p:ph type="dt" sz="half" idx="10"/>
          </p:nvPr>
        </p:nvSpPr>
        <p:spPr/>
        <p:txBody>
          <a:bodyPr/>
          <a:lstStyle/>
          <a:p>
            <a:fld id="{B41ABA4E-CD72-497B-97AA-7213B3980F60}" type="datetimeFigureOut">
              <a:rPr lang="en-US" smtClean="0"/>
              <a:pPr/>
              <a:t>10/28/2016</a:t>
            </a:fld>
            <a:endParaRPr lang="en-US"/>
          </a:p>
        </p:txBody>
      </p:sp>
      <p:sp>
        <p:nvSpPr>
          <p:cNvPr id="6" name="Segnaposto piè di pagina 5"/>
          <p:cNvSpPr>
            <a:spLocks noGrp="1"/>
          </p:cNvSpPr>
          <p:nvPr>
            <p:ph type="ftr" sz="quarter" idx="11"/>
          </p:nvPr>
        </p:nvSpPr>
        <p:spPr/>
        <p:txBody>
          <a:bodyPr/>
          <a:lstStyle/>
          <a:p>
            <a:endParaRPr kumimoji="0" lang="en-US"/>
          </a:p>
        </p:txBody>
      </p:sp>
      <p:sp>
        <p:nvSpPr>
          <p:cNvPr id="7" name="Segnaposto numero diapositiva 6"/>
          <p:cNvSpPr>
            <a:spLocks noGrp="1"/>
          </p:cNvSpPr>
          <p:nvPr>
            <p:ph type="sldNum" sz="quarter" idx="12"/>
          </p:nvPr>
        </p:nvSpPr>
        <p:spPr>
          <a:xfrm>
            <a:off x="8077200" y="4767263"/>
            <a:ext cx="609600" cy="273844"/>
          </a:xfrm>
        </p:spPr>
        <p:txBody>
          <a:bodyPr/>
          <a:lstStyle/>
          <a:p>
            <a:pPr lvl="0" algn="r" rtl="0">
              <a:spcBef>
                <a:spcPts val="0"/>
              </a:spcBef>
              <a:buNone/>
            </a:pPr>
            <a:fld id="{00000000-1234-1234-1234-123412341234}" type="slidenum">
              <a:rPr lang="it" sz="1000" smtClean="0">
                <a:solidFill>
                  <a:schemeClr val="accent1"/>
                </a:solidFill>
                <a:latin typeface="Source Code Pro"/>
                <a:ea typeface="Source Code Pro"/>
                <a:cs typeface="Source Code Pro"/>
                <a:sym typeface="Source Code Pro"/>
              </a:rPr>
              <a:pPr lvl="0" algn="r" rtl="0">
                <a:spcBef>
                  <a:spcPts val="0"/>
                </a:spcBef>
                <a:buNone/>
              </a:pPr>
              <a:t>‹N›</a:t>
            </a:fld>
            <a:endParaRPr lang="it" sz="1000">
              <a:solidFill>
                <a:schemeClr val="accent1"/>
              </a:solidFill>
              <a:latin typeface="Source Code Pro"/>
              <a:ea typeface="Source Code Pro"/>
              <a:cs typeface="Source Code Pro"/>
              <a:sym typeface="Source Code Pro"/>
            </a:endParaRPr>
          </a:p>
        </p:txBody>
      </p:sp>
      <p:sp>
        <p:nvSpPr>
          <p:cNvPr id="3" name="Segnaposto immagine 2"/>
          <p:cNvSpPr>
            <a:spLocks noGrp="1"/>
          </p:cNvSpPr>
          <p:nvPr>
            <p:ph type="pic" idx="1"/>
          </p:nvPr>
        </p:nvSpPr>
        <p:spPr>
          <a:xfrm rot="420000">
            <a:off x="3485793" y="899638"/>
            <a:ext cx="4617720" cy="294894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it-IT" smtClean="0"/>
              <a:t>Fare clic sull'icona per inserire un'immagine</a:t>
            </a:r>
            <a:endParaRPr kumimoji="0" lang="en-US" dirty="0"/>
          </a:p>
        </p:txBody>
      </p:sp>
      <p:sp>
        <p:nvSpPr>
          <p:cNvPr id="10" name="Figura a mano libera 9"/>
          <p:cNvSpPr>
            <a:spLocks/>
          </p:cNvSpPr>
          <p:nvPr/>
        </p:nvSpPr>
        <p:spPr bwMode="auto">
          <a:xfrm flipV="1">
            <a:off x="-9525" y="4362450"/>
            <a:ext cx="9163050" cy="78105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igura a mano libera 10"/>
          <p:cNvSpPr>
            <a:spLocks/>
          </p:cNvSpPr>
          <p:nvPr/>
        </p:nvSpPr>
        <p:spPr bwMode="auto">
          <a:xfrm flipV="1">
            <a:off x="4381500" y="4664869"/>
            <a:ext cx="4762500" cy="478631"/>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kumimoji="0" lang="it-IT" smtClean="0"/>
              <a:t>Fare clic per modificare lo stile del titolo</a:t>
            </a:r>
            <a:endParaRPr kumimoji="0" lang="en-US"/>
          </a:p>
        </p:txBody>
      </p:sp>
      <p:sp>
        <p:nvSpPr>
          <p:cNvPr id="3" name="Segnaposto testo verticale 2"/>
          <p:cNvSpPr>
            <a:spLocks noGrp="1"/>
          </p:cNvSpPr>
          <p:nvPr>
            <p:ph type="body" orient="vert" idx="1"/>
          </p:nvPr>
        </p:nvSpPr>
        <p:spPr/>
        <p:txBody>
          <a:bodyPr vert="eaVert"/>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data 3"/>
          <p:cNvSpPr>
            <a:spLocks noGrp="1"/>
          </p:cNvSpPr>
          <p:nvPr>
            <p:ph type="dt" sz="half" idx="10"/>
          </p:nvPr>
        </p:nvSpPr>
        <p:spPr/>
        <p:txBody>
          <a:bodyPr/>
          <a:lstStyle/>
          <a:p>
            <a:fld id="{B41ABA4E-CD72-497B-97AA-7213B3980F60}" type="datetimeFigureOut">
              <a:rPr lang="en-US" smtClean="0"/>
              <a:pPr/>
              <a:t>10/28/2016</a:t>
            </a:fld>
            <a:endParaRPr lang="en-US"/>
          </a:p>
        </p:txBody>
      </p:sp>
      <p:sp>
        <p:nvSpPr>
          <p:cNvPr id="5" name="Segnaposto piè di pagina 4"/>
          <p:cNvSpPr>
            <a:spLocks noGrp="1"/>
          </p:cNvSpPr>
          <p:nvPr>
            <p:ph type="ftr" sz="quarter" idx="11"/>
          </p:nvPr>
        </p:nvSpPr>
        <p:spPr/>
        <p:txBody>
          <a:bodyPr/>
          <a:lstStyle/>
          <a:p>
            <a:endParaRPr kumimoji="0" lang="en-US"/>
          </a:p>
        </p:txBody>
      </p:sp>
      <p:sp>
        <p:nvSpPr>
          <p:cNvPr id="6" name="Segnaposto numero diapositiva 5"/>
          <p:cNvSpPr>
            <a:spLocks noGrp="1"/>
          </p:cNvSpPr>
          <p:nvPr>
            <p:ph type="sldNum" sz="quarter" idx="12"/>
          </p:nvPr>
        </p:nvSpPr>
        <p:spPr/>
        <p:txBody>
          <a:bodyPr/>
          <a:lstStyle/>
          <a:p>
            <a:pPr lvl="0" algn="r" rtl="0">
              <a:spcBef>
                <a:spcPts val="0"/>
              </a:spcBef>
              <a:buNone/>
            </a:pPr>
            <a:fld id="{00000000-1234-1234-1234-123412341234}" type="slidenum">
              <a:rPr lang="it" sz="1000" smtClean="0">
                <a:solidFill>
                  <a:schemeClr val="accent1"/>
                </a:solidFill>
                <a:latin typeface="Source Code Pro"/>
                <a:ea typeface="Source Code Pro"/>
                <a:cs typeface="Source Code Pro"/>
                <a:sym typeface="Source Code Pro"/>
              </a:rPr>
              <a:pPr lvl="0" algn="r" rtl="0">
                <a:spcBef>
                  <a:spcPts val="0"/>
                </a:spcBef>
                <a:buNone/>
              </a:pPr>
              <a:t>‹N›</a:t>
            </a:fld>
            <a:endParaRPr lang="it" sz="1000">
              <a:solidFill>
                <a:schemeClr val="accent1"/>
              </a:solidFill>
              <a:latin typeface="Source Code Pro"/>
              <a:ea typeface="Source Code Pro"/>
              <a:cs typeface="Source Code Pro"/>
              <a:sym typeface="Source Code Pro"/>
            </a:endParaRPr>
          </a:p>
        </p:txBody>
      </p:sp>
    </p:spTree>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685801"/>
            <a:ext cx="2057400" cy="3908822"/>
          </a:xfrm>
        </p:spPr>
        <p:txBody>
          <a:bodyPr vert="eaVert"/>
          <a:lstStyle/>
          <a:p>
            <a:r>
              <a:rPr kumimoji="0" lang="it-IT" smtClean="0"/>
              <a:t>Fare clic per modificare lo stile del titolo</a:t>
            </a:r>
            <a:endParaRPr kumimoji="0" lang="en-US"/>
          </a:p>
        </p:txBody>
      </p:sp>
      <p:sp>
        <p:nvSpPr>
          <p:cNvPr id="3" name="Segnaposto testo verticale 2"/>
          <p:cNvSpPr>
            <a:spLocks noGrp="1"/>
          </p:cNvSpPr>
          <p:nvPr>
            <p:ph type="body" orient="vert" idx="1"/>
          </p:nvPr>
        </p:nvSpPr>
        <p:spPr>
          <a:xfrm>
            <a:off x="457200" y="685801"/>
            <a:ext cx="6019800" cy="3908822"/>
          </a:xfrm>
        </p:spPr>
        <p:txBody>
          <a:bodyPr vert="eaVert"/>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data 3"/>
          <p:cNvSpPr>
            <a:spLocks noGrp="1"/>
          </p:cNvSpPr>
          <p:nvPr>
            <p:ph type="dt" sz="half" idx="10"/>
          </p:nvPr>
        </p:nvSpPr>
        <p:spPr/>
        <p:txBody>
          <a:bodyPr/>
          <a:lstStyle/>
          <a:p>
            <a:fld id="{B41ABA4E-CD72-497B-97AA-7213B3980F60}" type="datetimeFigureOut">
              <a:rPr lang="en-US" smtClean="0"/>
              <a:pPr/>
              <a:t>10/28/2016</a:t>
            </a:fld>
            <a:endParaRPr lang="en-US"/>
          </a:p>
        </p:txBody>
      </p:sp>
      <p:sp>
        <p:nvSpPr>
          <p:cNvPr id="5" name="Segnaposto piè di pagina 4"/>
          <p:cNvSpPr>
            <a:spLocks noGrp="1"/>
          </p:cNvSpPr>
          <p:nvPr>
            <p:ph type="ftr" sz="quarter" idx="11"/>
          </p:nvPr>
        </p:nvSpPr>
        <p:spPr/>
        <p:txBody>
          <a:bodyPr/>
          <a:lstStyle/>
          <a:p>
            <a:endParaRPr kumimoji="0" lang="en-US"/>
          </a:p>
        </p:txBody>
      </p:sp>
      <p:sp>
        <p:nvSpPr>
          <p:cNvPr id="6" name="Segnaposto numero diapositiva 5"/>
          <p:cNvSpPr>
            <a:spLocks noGrp="1"/>
          </p:cNvSpPr>
          <p:nvPr>
            <p:ph type="sldNum" sz="quarter" idx="12"/>
          </p:nvPr>
        </p:nvSpPr>
        <p:spPr/>
        <p:txBody>
          <a:bodyPr/>
          <a:lstStyle/>
          <a:p>
            <a:pPr lvl="0" algn="r" rtl="0">
              <a:spcBef>
                <a:spcPts val="0"/>
              </a:spcBef>
              <a:buNone/>
            </a:pPr>
            <a:fld id="{00000000-1234-1234-1234-123412341234}" type="slidenum">
              <a:rPr lang="it" sz="1000" smtClean="0">
                <a:solidFill>
                  <a:schemeClr val="accent1"/>
                </a:solidFill>
                <a:latin typeface="Source Code Pro"/>
                <a:ea typeface="Source Code Pro"/>
                <a:cs typeface="Source Code Pro"/>
                <a:sym typeface="Source Code Pro"/>
              </a:rPr>
              <a:pPr lvl="0" algn="r" rtl="0">
                <a:spcBef>
                  <a:spcPts val="0"/>
                </a:spcBef>
                <a:buNone/>
              </a:pPr>
              <a:t>‹N›</a:t>
            </a:fld>
            <a:endParaRPr lang="it" sz="1000">
              <a:solidFill>
                <a:schemeClr val="accent1"/>
              </a:solidFill>
              <a:latin typeface="Source Code Pro"/>
              <a:ea typeface="Source Code Pro"/>
              <a:cs typeface="Source Code Pro"/>
              <a:sym typeface="Source Code Pro"/>
            </a:endParaRPr>
          </a:p>
        </p:txBody>
      </p:sp>
    </p:spTree>
  </p:cSld>
  <p:clrMapOvr>
    <a:masterClrMapping/>
  </p:clrMapOvr>
  <p:hf sldNum="0"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igura a mano libera 6"/>
          <p:cNvSpPr>
            <a:spLocks/>
          </p:cNvSpPr>
          <p:nvPr/>
        </p:nvSpPr>
        <p:spPr bwMode="auto">
          <a:xfrm>
            <a:off x="-9525" y="-5358"/>
            <a:ext cx="9163050" cy="78105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igura a mano libera 7"/>
          <p:cNvSpPr>
            <a:spLocks/>
          </p:cNvSpPr>
          <p:nvPr/>
        </p:nvSpPr>
        <p:spPr bwMode="auto">
          <a:xfrm>
            <a:off x="4381500" y="-5358"/>
            <a:ext cx="4762500" cy="478631"/>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Segnaposto titolo 8"/>
          <p:cNvSpPr>
            <a:spLocks noGrp="1"/>
          </p:cNvSpPr>
          <p:nvPr>
            <p:ph type="title"/>
          </p:nvPr>
        </p:nvSpPr>
        <p:spPr>
          <a:xfrm>
            <a:off x="457200" y="528066"/>
            <a:ext cx="8229600" cy="857250"/>
          </a:xfrm>
          <a:prstGeom prst="rect">
            <a:avLst/>
          </a:prstGeom>
        </p:spPr>
        <p:txBody>
          <a:bodyPr vert="horz" lIns="0" rIns="0" bIns="0" anchor="b">
            <a:normAutofit/>
          </a:bodyPr>
          <a:lstStyle/>
          <a:p>
            <a:r>
              <a:rPr kumimoji="0" lang="it-IT" smtClean="0"/>
              <a:t>Fare clic per modificare lo stile del titolo</a:t>
            </a:r>
            <a:endParaRPr kumimoji="0" lang="en-US"/>
          </a:p>
        </p:txBody>
      </p:sp>
      <p:sp>
        <p:nvSpPr>
          <p:cNvPr id="30" name="Segnaposto testo 29"/>
          <p:cNvSpPr>
            <a:spLocks noGrp="1"/>
          </p:cNvSpPr>
          <p:nvPr>
            <p:ph type="body" idx="1"/>
          </p:nvPr>
        </p:nvSpPr>
        <p:spPr>
          <a:xfrm>
            <a:off x="457200" y="1451610"/>
            <a:ext cx="8229600" cy="3291840"/>
          </a:xfrm>
          <a:prstGeom prst="rect">
            <a:avLst/>
          </a:prstGeom>
        </p:spPr>
        <p:txBody>
          <a:bodyPr vert="horz">
            <a:normAutofit/>
          </a:bodyPr>
          <a:lstStyle/>
          <a:p>
            <a:pPr lvl="0" eaLnBrk="1" latinLnBrk="0" hangingPunct="1"/>
            <a:r>
              <a:rPr kumimoji="0" lang="it-IT" smtClean="0"/>
              <a:t>Fare clic per modificare stili del testo dello schema</a:t>
            </a:r>
          </a:p>
          <a:p>
            <a:pPr lvl="1" eaLnBrk="1" latinLnBrk="0" hangingPunct="1"/>
            <a:r>
              <a:rPr kumimoji="0" lang="it-IT" smtClean="0"/>
              <a:t>Secondo livello</a:t>
            </a:r>
          </a:p>
          <a:p>
            <a:pPr lvl="2" eaLnBrk="1" latinLnBrk="0" hangingPunct="1"/>
            <a:r>
              <a:rPr kumimoji="0" lang="it-IT" smtClean="0"/>
              <a:t>Terzo livello</a:t>
            </a:r>
          </a:p>
          <a:p>
            <a:pPr lvl="3" eaLnBrk="1" latinLnBrk="0" hangingPunct="1"/>
            <a:r>
              <a:rPr kumimoji="0" lang="it-IT" smtClean="0"/>
              <a:t>Quarto livello</a:t>
            </a:r>
          </a:p>
          <a:p>
            <a:pPr lvl="4" eaLnBrk="1" latinLnBrk="0" hangingPunct="1"/>
            <a:r>
              <a:rPr kumimoji="0" lang="it-IT" smtClean="0"/>
              <a:t>Quinto livello</a:t>
            </a:r>
            <a:endParaRPr kumimoji="0" lang="en-US"/>
          </a:p>
        </p:txBody>
      </p:sp>
      <p:sp>
        <p:nvSpPr>
          <p:cNvPr id="10" name="Segnaposto data 9"/>
          <p:cNvSpPr>
            <a:spLocks noGrp="1"/>
          </p:cNvSpPr>
          <p:nvPr>
            <p:ph type="dt" sz="half" idx="2"/>
          </p:nvPr>
        </p:nvSpPr>
        <p:spPr>
          <a:xfrm>
            <a:off x="457200" y="4767263"/>
            <a:ext cx="2133600" cy="273844"/>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B41ABA4E-CD72-497B-97AA-7213B3980F60}" type="datetimeFigureOut">
              <a:rPr lang="en-US" smtClean="0"/>
              <a:pPr/>
              <a:t>10/28/2016</a:t>
            </a:fld>
            <a:endParaRPr lang="en-US"/>
          </a:p>
        </p:txBody>
      </p:sp>
      <p:sp>
        <p:nvSpPr>
          <p:cNvPr id="22" name="Segnaposto piè di pagina 21"/>
          <p:cNvSpPr>
            <a:spLocks noGrp="1"/>
          </p:cNvSpPr>
          <p:nvPr>
            <p:ph type="ftr" sz="quarter" idx="3"/>
          </p:nvPr>
        </p:nvSpPr>
        <p:spPr>
          <a:xfrm>
            <a:off x="2667000" y="4767263"/>
            <a:ext cx="3352800" cy="273844"/>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kumimoji="0" lang="en-US"/>
          </a:p>
        </p:txBody>
      </p:sp>
      <p:sp>
        <p:nvSpPr>
          <p:cNvPr id="18" name="Segnaposto numero diapositiva 17"/>
          <p:cNvSpPr>
            <a:spLocks noGrp="1"/>
          </p:cNvSpPr>
          <p:nvPr>
            <p:ph type="sldNum" sz="quarter" idx="4"/>
          </p:nvPr>
        </p:nvSpPr>
        <p:spPr>
          <a:xfrm>
            <a:off x="7924800" y="4767263"/>
            <a:ext cx="762000" cy="273844"/>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pPr lvl="0" algn="r" rtl="0">
              <a:spcBef>
                <a:spcPts val="0"/>
              </a:spcBef>
              <a:buNone/>
            </a:pPr>
            <a:fld id="{00000000-1234-1234-1234-123412341234}" type="slidenum">
              <a:rPr lang="it" sz="1000" smtClean="0">
                <a:solidFill>
                  <a:schemeClr val="accent1"/>
                </a:solidFill>
                <a:latin typeface="Source Code Pro"/>
                <a:ea typeface="Source Code Pro"/>
                <a:cs typeface="Source Code Pro"/>
                <a:sym typeface="Source Code Pro"/>
              </a:rPr>
              <a:pPr lvl="0" algn="r" rtl="0">
                <a:spcBef>
                  <a:spcPts val="0"/>
                </a:spcBef>
                <a:buNone/>
              </a:pPr>
              <a:t>‹N›</a:t>
            </a:fld>
            <a:endParaRPr lang="it" sz="1000">
              <a:solidFill>
                <a:schemeClr val="accent1"/>
              </a:solidFill>
              <a:latin typeface="Source Code Pro"/>
              <a:ea typeface="Source Code Pro"/>
              <a:cs typeface="Source Code Pro"/>
              <a:sym typeface="Source Code Pro"/>
            </a:endParaRPr>
          </a:p>
        </p:txBody>
      </p:sp>
      <p:grpSp>
        <p:nvGrpSpPr>
          <p:cNvPr id="2" name="Gruppo 1"/>
          <p:cNvGrpSpPr/>
          <p:nvPr/>
        </p:nvGrpSpPr>
        <p:grpSpPr>
          <a:xfrm>
            <a:off x="-19017" y="151806"/>
            <a:ext cx="9180548" cy="486918"/>
            <a:chOff x="-19045" y="216550"/>
            <a:chExt cx="9180548" cy="649224"/>
          </a:xfrm>
        </p:grpSpPr>
        <p:sp>
          <p:nvSpPr>
            <p:cNvPr id="12" name="Figura a mano libera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igura a mano libera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sldNum="0" hdr="0" ftr="0" dt="0"/>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0.xml"/><Relationship Id="rId1" Type="http://schemas.openxmlformats.org/officeDocument/2006/relationships/slideLayout" Target="../slideLayouts/slideLayout1.xml"/><Relationship Id="rId5" Type="http://schemas.openxmlformats.org/officeDocument/2006/relationships/hyperlink" Target="http://www.minghettilegnago.gov.it/documenti/documenti/allegati/20161010103054.pdf" TargetMode="External"/><Relationship Id="rId4" Type="http://schemas.openxmlformats.org/officeDocument/2006/relationships/hyperlink" Target="http://www.minghettilegnago.gov.it/documenti/documenti/allegati/20161010093357.pdf"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5"/>
        <p:cNvGrpSpPr/>
        <p:nvPr/>
      </p:nvGrpSpPr>
      <p:grpSpPr>
        <a:xfrm>
          <a:off x="0" y="0"/>
          <a:ext cx="0" cy="0"/>
          <a:chOff x="0" y="0"/>
          <a:chExt cx="0" cy="0"/>
        </a:xfrm>
      </p:grpSpPr>
      <p:sp>
        <p:nvSpPr>
          <p:cNvPr id="56" name="Shape 56"/>
          <p:cNvSpPr txBox="1">
            <a:spLocks noGrp="1"/>
          </p:cNvSpPr>
          <p:nvPr>
            <p:ph type="ctrTitle"/>
          </p:nvPr>
        </p:nvSpPr>
        <p:spPr>
          <a:xfrm>
            <a:off x="323528" y="3003798"/>
            <a:ext cx="8520600" cy="1512168"/>
          </a:xfrm>
          <a:prstGeom prst="rect">
            <a:avLst/>
          </a:prstGeom>
        </p:spPr>
        <p:txBody>
          <a:bodyPr lIns="91425" tIns="91425" rIns="91425" bIns="91425" anchor="ctr" anchorCtr="0">
            <a:noAutofit/>
          </a:bodyPr>
          <a:lstStyle/>
          <a:p>
            <a:pPr lvl="0" rtl="0">
              <a:spcBef>
                <a:spcPts val="0"/>
              </a:spcBef>
              <a:buNone/>
            </a:pPr>
            <a:r>
              <a:rPr lang="it" sz="6000" dirty="0">
                <a:solidFill>
                  <a:srgbClr val="0B5394"/>
                </a:solidFill>
                <a:latin typeface="Bree Serif"/>
                <a:ea typeface="Bree Serif"/>
                <a:cs typeface="Bree Serif"/>
                <a:sym typeface="Bree Serif"/>
              </a:rPr>
              <a:t>Il </a:t>
            </a:r>
            <a:r>
              <a:rPr lang="it" sz="6000" dirty="0" smtClean="0">
                <a:solidFill>
                  <a:srgbClr val="0B5394"/>
                </a:solidFill>
                <a:latin typeface="Bree Serif"/>
                <a:ea typeface="Bree Serif"/>
                <a:cs typeface="Bree Serif"/>
                <a:sym typeface="Bree Serif"/>
              </a:rPr>
              <a:t>Piano </a:t>
            </a:r>
            <a:r>
              <a:rPr lang="it" sz="6000" dirty="0">
                <a:solidFill>
                  <a:srgbClr val="0B5394"/>
                </a:solidFill>
                <a:latin typeface="Bree Serif"/>
                <a:ea typeface="Bree Serif"/>
                <a:cs typeface="Bree Serif"/>
                <a:sym typeface="Bree Serif"/>
              </a:rPr>
              <a:t>per</a:t>
            </a:r>
          </a:p>
          <a:p>
            <a:pPr lvl="0" rtl="0">
              <a:spcBef>
                <a:spcPts val="0"/>
              </a:spcBef>
              <a:buNone/>
            </a:pPr>
            <a:r>
              <a:rPr lang="it" sz="6000" dirty="0">
                <a:solidFill>
                  <a:srgbClr val="0B5394"/>
                </a:solidFill>
                <a:latin typeface="Bree Serif"/>
                <a:ea typeface="Bree Serif"/>
                <a:cs typeface="Bree Serif"/>
                <a:sym typeface="Bree Serif"/>
              </a:rPr>
              <a:t>la formazione </a:t>
            </a:r>
            <a:r>
              <a:rPr lang="it" sz="6000" dirty="0" smtClean="0">
                <a:solidFill>
                  <a:srgbClr val="0B5394"/>
                </a:solidFill>
                <a:latin typeface="Bree Serif"/>
                <a:ea typeface="Bree Serif"/>
                <a:cs typeface="Bree Serif"/>
                <a:sym typeface="Bree Serif"/>
              </a:rPr>
              <a:t>docenti</a:t>
            </a:r>
          </a:p>
          <a:p>
            <a:pPr lvl="0" algn="l" rtl="0">
              <a:spcBef>
                <a:spcPts val="0"/>
              </a:spcBef>
              <a:buNone/>
            </a:pPr>
            <a:r>
              <a:rPr lang="it" sz="2400" b="0" i="1" dirty="0" smtClean="0">
                <a:solidFill>
                  <a:srgbClr val="0B5394"/>
                </a:solidFill>
                <a:latin typeface="Bree Serif"/>
                <a:ea typeface="Bree Serif"/>
                <a:cs typeface="Bree Serif"/>
                <a:sym typeface="Bree Serif"/>
              </a:rPr>
              <a:t>               2016/2019                                                           </a:t>
            </a:r>
            <a:r>
              <a:rPr lang="it" sz="1000" b="0" i="1" dirty="0" smtClean="0">
                <a:solidFill>
                  <a:srgbClr val="0B5394"/>
                </a:solidFill>
                <a:latin typeface="Bree Serif"/>
                <a:ea typeface="Bree Serif"/>
                <a:cs typeface="Bree Serif"/>
                <a:sym typeface="Bree Serif"/>
              </a:rPr>
              <a:t>IISS DIAMANTE &amp; I O S. Demetrio Corone</a:t>
            </a:r>
            <a:endParaRPr lang="it" sz="1000" b="0" i="1" dirty="0">
              <a:solidFill>
                <a:srgbClr val="0B5394"/>
              </a:solidFill>
              <a:latin typeface="Bree Serif"/>
              <a:ea typeface="Bree Serif"/>
              <a:cs typeface="Bree Serif"/>
              <a:sym typeface="Bree Serif"/>
            </a:endParaRPr>
          </a:p>
        </p:txBody>
      </p:sp>
      <p:pic>
        <p:nvPicPr>
          <p:cNvPr id="57" name="Shape 57" descr="Piano_formazione_slide-1.png"/>
          <p:cNvPicPr preferRelativeResize="0"/>
          <p:nvPr/>
        </p:nvPicPr>
        <p:blipFill>
          <a:blip r:embed="rId3">
            <a:alphaModFix/>
          </a:blip>
          <a:stretch>
            <a:fillRect/>
          </a:stretch>
        </p:blipFill>
        <p:spPr>
          <a:xfrm>
            <a:off x="1907704" y="411510"/>
            <a:ext cx="5099126" cy="244452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2"/>
        <p:cNvGrpSpPr/>
        <p:nvPr/>
      </p:nvGrpSpPr>
      <p:grpSpPr>
        <a:xfrm>
          <a:off x="0" y="0"/>
          <a:ext cx="0" cy="0"/>
          <a:chOff x="0" y="0"/>
          <a:chExt cx="0" cy="0"/>
        </a:xfrm>
      </p:grpSpPr>
      <p:sp>
        <p:nvSpPr>
          <p:cNvPr id="63" name="Shape 63"/>
          <p:cNvSpPr txBox="1">
            <a:spLocks noGrp="1"/>
          </p:cNvSpPr>
          <p:nvPr>
            <p:ph type="ctrTitle"/>
          </p:nvPr>
        </p:nvSpPr>
        <p:spPr>
          <a:xfrm>
            <a:off x="311700" y="1084987"/>
            <a:ext cx="8520600" cy="1115400"/>
          </a:xfrm>
          <a:prstGeom prst="rect">
            <a:avLst/>
          </a:prstGeom>
        </p:spPr>
        <p:txBody>
          <a:bodyPr lIns="91425" tIns="91425" rIns="91425" bIns="91425" anchor="ctr" anchorCtr="0">
            <a:noAutofit/>
          </a:bodyPr>
          <a:lstStyle/>
          <a:p>
            <a:pPr lvl="0" algn="l" rtl="0">
              <a:spcBef>
                <a:spcPts val="0"/>
              </a:spcBef>
              <a:buNone/>
            </a:pPr>
            <a:r>
              <a:rPr lang="it" sz="3600" dirty="0">
                <a:solidFill>
                  <a:srgbClr val="3C78D8"/>
                </a:solidFill>
                <a:latin typeface="Bree Serif"/>
                <a:ea typeface="Bree Serif"/>
                <a:cs typeface="Bree Serif"/>
                <a:sym typeface="Bree Serif"/>
              </a:rPr>
              <a:t>La formazione </a:t>
            </a:r>
            <a:r>
              <a:rPr lang="it" sz="2400" dirty="0">
                <a:solidFill>
                  <a:srgbClr val="3C78D8"/>
                </a:solidFill>
                <a:latin typeface="Bree Serif"/>
                <a:ea typeface="Bree Serif"/>
                <a:cs typeface="Bree Serif"/>
                <a:sym typeface="Bree Serif"/>
              </a:rPr>
              <a:t>in</a:t>
            </a:r>
            <a:r>
              <a:rPr lang="it" sz="3600" dirty="0">
                <a:solidFill>
                  <a:srgbClr val="3C78D8"/>
                </a:solidFill>
                <a:latin typeface="Bree Serif"/>
                <a:ea typeface="Bree Serif"/>
                <a:cs typeface="Bree Serif"/>
                <a:sym typeface="Bree Serif"/>
              </a:rPr>
              <a:t> servizio diventa obbligatoria, permanente </a:t>
            </a:r>
            <a:r>
              <a:rPr lang="it" sz="2400" dirty="0">
                <a:solidFill>
                  <a:srgbClr val="3C78D8"/>
                </a:solidFill>
                <a:latin typeface="Bree Serif"/>
                <a:ea typeface="Bree Serif"/>
                <a:cs typeface="Bree Serif"/>
                <a:sym typeface="Bree Serif"/>
              </a:rPr>
              <a:t>e</a:t>
            </a:r>
            <a:r>
              <a:rPr lang="it" sz="3600" dirty="0">
                <a:solidFill>
                  <a:srgbClr val="3C78D8"/>
                </a:solidFill>
                <a:latin typeface="Bree Serif"/>
                <a:ea typeface="Bree Serif"/>
                <a:cs typeface="Bree Serif"/>
                <a:sym typeface="Bree Serif"/>
              </a:rPr>
              <a:t> strutturale</a:t>
            </a:r>
          </a:p>
        </p:txBody>
      </p:sp>
      <p:sp>
        <p:nvSpPr>
          <p:cNvPr id="65" name="Shape 65"/>
          <p:cNvSpPr txBox="1">
            <a:spLocks noGrp="1"/>
          </p:cNvSpPr>
          <p:nvPr>
            <p:ph type="ctrTitle" idx="4294967295"/>
          </p:nvPr>
        </p:nvSpPr>
        <p:spPr>
          <a:xfrm>
            <a:off x="611560" y="3939902"/>
            <a:ext cx="8124577" cy="968375"/>
          </a:xfrm>
          <a:prstGeom prst="rect">
            <a:avLst/>
          </a:prstGeom>
        </p:spPr>
        <p:txBody>
          <a:bodyPr lIns="91425" tIns="91425" rIns="91425" bIns="91425" anchor="ctr" anchorCtr="0">
            <a:noAutofit/>
          </a:bodyPr>
          <a:lstStyle/>
          <a:p>
            <a:pPr lvl="0" rtl="0">
              <a:spcBef>
                <a:spcPts val="0"/>
              </a:spcBef>
              <a:buNone/>
            </a:pPr>
            <a:r>
              <a:rPr lang="it" sz="2200" dirty="0">
                <a:solidFill>
                  <a:srgbClr val="0B5394"/>
                </a:solidFill>
                <a:latin typeface="Bree Serif"/>
                <a:ea typeface="Bree Serif"/>
                <a:cs typeface="Bree Serif"/>
                <a:sym typeface="Bree Serif"/>
              </a:rPr>
              <a:t>P</a:t>
            </a:r>
            <a:r>
              <a:rPr lang="it" sz="2200" b="0" dirty="0" smtClean="0">
                <a:solidFill>
                  <a:srgbClr val="0B5394"/>
                </a:solidFill>
                <a:latin typeface="Bree Serif"/>
                <a:ea typeface="Bree Serif"/>
                <a:cs typeface="Bree Serif"/>
                <a:sym typeface="Bree Serif"/>
              </a:rPr>
              <a:t>iù </a:t>
            </a:r>
            <a:r>
              <a:rPr lang="it" sz="2200" b="0" dirty="0">
                <a:solidFill>
                  <a:srgbClr val="0B5394"/>
                </a:solidFill>
                <a:latin typeface="Bree Serif"/>
                <a:ea typeface="Bree Serif"/>
                <a:cs typeface="Bree Serif"/>
                <a:sym typeface="Bree Serif"/>
              </a:rPr>
              <a:t>valore al ruolo del docente per un sistema educativo di qualità in una scuola che diventa ambiente di apprendimento continuo.</a:t>
            </a:r>
          </a:p>
        </p:txBody>
      </p:sp>
      <p:sp>
        <p:nvSpPr>
          <p:cNvPr id="64" name="Shape 64"/>
          <p:cNvSpPr txBox="1"/>
          <p:nvPr/>
        </p:nvSpPr>
        <p:spPr>
          <a:xfrm>
            <a:off x="1907704" y="195486"/>
            <a:ext cx="5374800" cy="633900"/>
          </a:xfrm>
          <a:prstGeom prst="rect">
            <a:avLst/>
          </a:prstGeom>
          <a:noFill/>
          <a:ln>
            <a:noFill/>
          </a:ln>
        </p:spPr>
        <p:txBody>
          <a:bodyPr lIns="91425" tIns="91425" rIns="91425" bIns="91425" anchor="t" anchorCtr="0">
            <a:noAutofit/>
          </a:bodyPr>
          <a:lstStyle/>
          <a:p>
            <a:pPr algn="ctr"/>
            <a:r>
              <a:rPr lang="it" sz="3600" b="1" dirty="0">
                <a:solidFill>
                  <a:srgbClr val="CC0000"/>
                </a:solidFill>
                <a:latin typeface="Bree Serif"/>
                <a:ea typeface="Bree Serif"/>
                <a:cs typeface="Bree Serif"/>
                <a:sym typeface="Bree Serif"/>
              </a:rPr>
              <a:t>legge </a:t>
            </a:r>
            <a:r>
              <a:rPr lang="it" sz="3600" b="1" dirty="0" smtClean="0">
                <a:solidFill>
                  <a:srgbClr val="CC0000"/>
                </a:solidFill>
                <a:latin typeface="Bree Serif"/>
                <a:ea typeface="Bree Serif"/>
                <a:cs typeface="Bree Serif"/>
                <a:sym typeface="Bree Serif"/>
              </a:rPr>
              <a:t>107/2015 </a:t>
            </a:r>
          </a:p>
          <a:p>
            <a:pPr algn="ctr"/>
            <a:r>
              <a:rPr lang="it" sz="2000" b="1" dirty="0" smtClean="0">
                <a:solidFill>
                  <a:srgbClr val="CC0000"/>
                </a:solidFill>
                <a:latin typeface="Bree Serif"/>
                <a:ea typeface="Bree Serif"/>
                <a:cs typeface="Bree Serif"/>
                <a:sym typeface="Bree Serif"/>
              </a:rPr>
              <a:t>art. 124 comma 1</a:t>
            </a:r>
            <a:r>
              <a:rPr lang="it-IT" sz="2000" dirty="0" smtClean="0">
                <a:solidFill>
                  <a:schemeClr val="tx1"/>
                </a:solidFill>
                <a:latin typeface="Arial" pitchFamily="34" charset="0"/>
                <a:ea typeface="Calibri" pitchFamily="34" charset="0"/>
                <a:cs typeface="Arial" pitchFamily="34" charset="0"/>
              </a:rPr>
              <a:t> </a:t>
            </a:r>
            <a:endParaRPr lang="it-IT" sz="3600" dirty="0" smtClean="0">
              <a:solidFill>
                <a:schemeClr val="tx1"/>
              </a:solidFill>
              <a:latin typeface="Arial" pitchFamily="34" charset="0"/>
              <a:ea typeface="Calibri" pitchFamily="34" charset="0"/>
              <a:cs typeface="Arial" pitchFamily="34" charset="0"/>
            </a:endParaRPr>
          </a:p>
          <a:p>
            <a:pPr algn="ctr"/>
            <a:r>
              <a:rPr lang="it-IT" sz="3600" dirty="0" smtClean="0">
                <a:solidFill>
                  <a:schemeClr val="tx1"/>
                </a:solidFill>
                <a:latin typeface="Arial" pitchFamily="34" charset="0"/>
                <a:ea typeface="Calibri" pitchFamily="34" charset="0"/>
                <a:cs typeface="Arial" pitchFamily="34" charset="0"/>
              </a:rPr>
              <a:t>  </a:t>
            </a:r>
            <a:endParaRPr lang="it" sz="3600" b="1" dirty="0" smtClean="0">
              <a:solidFill>
                <a:srgbClr val="CC0000"/>
              </a:solidFill>
              <a:latin typeface="Bree Serif"/>
              <a:ea typeface="Bree Serif"/>
              <a:cs typeface="Bree Serif"/>
              <a:sym typeface="Bree Serif"/>
            </a:endParaRPr>
          </a:p>
          <a:p>
            <a:pPr lvl="0" algn="ctr">
              <a:spcBef>
                <a:spcPts val="0"/>
              </a:spcBef>
              <a:buNone/>
            </a:pPr>
            <a:endParaRPr lang="it" sz="3600" b="1" dirty="0">
              <a:solidFill>
                <a:srgbClr val="CC0000"/>
              </a:solidFill>
              <a:latin typeface="Bree Serif"/>
              <a:ea typeface="Bree Serif"/>
              <a:cs typeface="Bree Serif"/>
              <a:sym typeface="Bree Serif"/>
            </a:endParaRPr>
          </a:p>
        </p:txBody>
      </p:sp>
      <p:pic>
        <p:nvPicPr>
          <p:cNvPr id="66" name="Shape 66" descr="4958IMG10061-552.jpg"/>
          <p:cNvPicPr preferRelativeResize="0"/>
          <p:nvPr/>
        </p:nvPicPr>
        <p:blipFill>
          <a:blip r:embed="rId3">
            <a:alphaModFix/>
          </a:blip>
          <a:stretch>
            <a:fillRect/>
          </a:stretch>
        </p:blipFill>
        <p:spPr>
          <a:xfrm>
            <a:off x="2987824" y="2211710"/>
            <a:ext cx="2937066" cy="165210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71"/>
        <p:cNvGrpSpPr/>
        <p:nvPr/>
      </p:nvGrpSpPr>
      <p:grpSpPr>
        <a:xfrm>
          <a:off x="0" y="0"/>
          <a:ext cx="0" cy="0"/>
          <a:chOff x="0" y="0"/>
          <a:chExt cx="0" cy="0"/>
        </a:xfrm>
      </p:grpSpPr>
      <p:sp>
        <p:nvSpPr>
          <p:cNvPr id="72" name="Shape 72"/>
          <p:cNvSpPr/>
          <p:nvPr/>
        </p:nvSpPr>
        <p:spPr>
          <a:xfrm>
            <a:off x="274475" y="1306050"/>
            <a:ext cx="1962900" cy="973500"/>
          </a:xfrm>
          <a:prstGeom prst="rightArrow">
            <a:avLst>
              <a:gd name="adj1" fmla="val 50000"/>
              <a:gd name="adj2" fmla="val 50000"/>
            </a:avLst>
          </a:prstGeom>
          <a:solidFill>
            <a:srgbClr val="CC0000"/>
          </a:solidFill>
          <a:ln w="9525" cap="flat" cmpd="sng">
            <a:solidFill>
              <a:schemeClr val="dk2"/>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
        <p:nvSpPr>
          <p:cNvPr id="73" name="Shape 73"/>
          <p:cNvSpPr txBox="1">
            <a:spLocks noGrp="1"/>
          </p:cNvSpPr>
          <p:nvPr>
            <p:ph type="ctrTitle"/>
          </p:nvPr>
        </p:nvSpPr>
        <p:spPr>
          <a:xfrm>
            <a:off x="2203875" y="1446825"/>
            <a:ext cx="6741300" cy="3353100"/>
          </a:xfrm>
          <a:prstGeom prst="rect">
            <a:avLst/>
          </a:prstGeom>
        </p:spPr>
        <p:txBody>
          <a:bodyPr lIns="91425" tIns="91425" rIns="91425" bIns="91425" anchor="ctr" anchorCtr="0">
            <a:noAutofit/>
          </a:bodyPr>
          <a:lstStyle/>
          <a:p>
            <a:pPr marL="457200" lvl="0" indent="-330200" algn="l">
              <a:lnSpc>
                <a:spcPct val="100000"/>
              </a:lnSpc>
              <a:spcBef>
                <a:spcPts val="0"/>
              </a:spcBef>
              <a:spcAft>
                <a:spcPts val="0"/>
              </a:spcAft>
              <a:buClr>
                <a:srgbClr val="CC0000"/>
              </a:buClr>
              <a:buSzPct val="100000"/>
              <a:buFont typeface="Bree Serif"/>
              <a:buAutoNum type="arabicPeriod"/>
            </a:pPr>
            <a:r>
              <a:rPr lang="it" sz="1600" dirty="0">
                <a:solidFill>
                  <a:srgbClr val="CC0000"/>
                </a:solidFill>
                <a:latin typeface="Bree Serif"/>
                <a:ea typeface="Bree Serif"/>
                <a:cs typeface="Bree Serif"/>
                <a:sym typeface="Bree Serif"/>
              </a:rPr>
              <a:t>Autonomia organizzativa e didattica</a:t>
            </a:r>
          </a:p>
          <a:p>
            <a:pPr marL="457200" lvl="0" indent="-330200" algn="l" rtl="0">
              <a:spcBef>
                <a:spcPts val="0"/>
              </a:spcBef>
              <a:buClr>
                <a:srgbClr val="CC0000"/>
              </a:buClr>
              <a:buSzPct val="100000"/>
              <a:buFont typeface="Bree Serif"/>
              <a:buAutoNum type="arabicPeriod"/>
            </a:pPr>
            <a:r>
              <a:rPr lang="it" sz="1600" dirty="0">
                <a:solidFill>
                  <a:srgbClr val="CC0000"/>
                </a:solidFill>
                <a:latin typeface="Bree Serif"/>
                <a:ea typeface="Bree Serif"/>
                <a:cs typeface="Bree Serif"/>
                <a:sym typeface="Bree Serif"/>
              </a:rPr>
              <a:t>Valutazione e miglioramento</a:t>
            </a:r>
          </a:p>
          <a:p>
            <a:pPr marL="457200" lvl="0" indent="-330200" algn="l">
              <a:lnSpc>
                <a:spcPct val="100000"/>
              </a:lnSpc>
              <a:spcBef>
                <a:spcPts val="0"/>
              </a:spcBef>
              <a:spcAft>
                <a:spcPts val="1000"/>
              </a:spcAft>
              <a:buClr>
                <a:srgbClr val="CC0000"/>
              </a:buClr>
              <a:buSzPct val="100000"/>
              <a:buFont typeface="Bree Serif"/>
              <a:buAutoNum type="arabicPeriod"/>
            </a:pPr>
            <a:r>
              <a:rPr lang="it" sz="1600" dirty="0">
                <a:solidFill>
                  <a:srgbClr val="CC0000"/>
                </a:solidFill>
                <a:latin typeface="Bree Serif"/>
                <a:ea typeface="Bree Serif"/>
                <a:cs typeface="Bree Serif"/>
                <a:sym typeface="Bree Serif"/>
              </a:rPr>
              <a:t>Didattica per competenze e innovazione metodologica</a:t>
            </a:r>
          </a:p>
          <a:p>
            <a:pPr lvl="0" algn="l">
              <a:lnSpc>
                <a:spcPct val="100000"/>
              </a:lnSpc>
              <a:spcBef>
                <a:spcPts val="0"/>
              </a:spcBef>
              <a:spcAft>
                <a:spcPts val="0"/>
              </a:spcAft>
              <a:buNone/>
            </a:pPr>
            <a:endParaRPr sz="3000" dirty="0">
              <a:solidFill>
                <a:srgbClr val="1155CC"/>
              </a:solidFill>
              <a:latin typeface="Bree Serif"/>
              <a:ea typeface="Bree Serif"/>
              <a:cs typeface="Bree Serif"/>
              <a:sym typeface="Bree Serif"/>
            </a:endParaRPr>
          </a:p>
          <a:p>
            <a:pPr marL="457200" lvl="0" indent="-330200" algn="l" rtl="0">
              <a:lnSpc>
                <a:spcPct val="100000"/>
              </a:lnSpc>
              <a:spcBef>
                <a:spcPts val="0"/>
              </a:spcBef>
              <a:spcAft>
                <a:spcPts val="0"/>
              </a:spcAft>
              <a:buClr>
                <a:srgbClr val="0B5394"/>
              </a:buClr>
              <a:buSzPct val="100000"/>
              <a:buFont typeface="Bree Serif"/>
              <a:buAutoNum type="arabicPeriod"/>
            </a:pPr>
            <a:r>
              <a:rPr lang="it" sz="1600" dirty="0">
                <a:solidFill>
                  <a:srgbClr val="0B5394"/>
                </a:solidFill>
                <a:latin typeface="Bree Serif"/>
                <a:ea typeface="Bree Serif"/>
                <a:cs typeface="Bree Serif"/>
                <a:sym typeface="Bree Serif"/>
              </a:rPr>
              <a:t>Competenze di lingua straniera</a:t>
            </a:r>
          </a:p>
          <a:p>
            <a:pPr marL="457200" lvl="0" indent="-330200" algn="l" rtl="0">
              <a:spcBef>
                <a:spcPts val="0"/>
              </a:spcBef>
              <a:buClr>
                <a:srgbClr val="0B5394"/>
              </a:buClr>
              <a:buSzPct val="100000"/>
              <a:buFont typeface="Bree Serif"/>
              <a:buAutoNum type="arabicPeriod"/>
            </a:pPr>
            <a:r>
              <a:rPr lang="it" sz="1600" dirty="0">
                <a:solidFill>
                  <a:srgbClr val="0B5394"/>
                </a:solidFill>
                <a:latin typeface="Bree Serif"/>
                <a:ea typeface="Bree Serif"/>
                <a:cs typeface="Bree Serif"/>
                <a:sym typeface="Bree Serif"/>
              </a:rPr>
              <a:t>Competenze digitali e nuovi ambienti per l'apprendimento</a:t>
            </a:r>
          </a:p>
          <a:p>
            <a:pPr marL="457200" lvl="0" indent="-330200" algn="l">
              <a:spcBef>
                <a:spcPts val="0"/>
              </a:spcBef>
              <a:spcAft>
                <a:spcPts val="1000"/>
              </a:spcAft>
              <a:buClr>
                <a:srgbClr val="0B5394"/>
              </a:buClr>
              <a:buSzPct val="100000"/>
              <a:buFont typeface="Bree Serif"/>
              <a:buAutoNum type="arabicPeriod"/>
            </a:pPr>
            <a:r>
              <a:rPr lang="it" sz="1600" dirty="0">
                <a:solidFill>
                  <a:srgbClr val="0B5394"/>
                </a:solidFill>
                <a:latin typeface="Bree Serif"/>
                <a:ea typeface="Bree Serif"/>
                <a:cs typeface="Bree Serif"/>
                <a:sym typeface="Bree Serif"/>
              </a:rPr>
              <a:t>Scuola e Lavoro</a:t>
            </a:r>
          </a:p>
          <a:p>
            <a:pPr lvl="0" algn="l">
              <a:lnSpc>
                <a:spcPct val="100000"/>
              </a:lnSpc>
              <a:spcBef>
                <a:spcPts val="0"/>
              </a:spcBef>
              <a:spcAft>
                <a:spcPts val="0"/>
              </a:spcAft>
              <a:buNone/>
            </a:pPr>
            <a:endParaRPr sz="3000" dirty="0">
              <a:solidFill>
                <a:srgbClr val="CC0000"/>
              </a:solidFill>
              <a:latin typeface="Bree Serif"/>
              <a:ea typeface="Bree Serif"/>
              <a:cs typeface="Bree Serif"/>
              <a:sym typeface="Bree Serif"/>
            </a:endParaRPr>
          </a:p>
          <a:p>
            <a:pPr marL="457200" lvl="0" indent="-330200" algn="l">
              <a:lnSpc>
                <a:spcPct val="100000"/>
              </a:lnSpc>
              <a:spcBef>
                <a:spcPts val="0"/>
              </a:spcBef>
              <a:spcAft>
                <a:spcPts val="0"/>
              </a:spcAft>
              <a:buClr>
                <a:srgbClr val="38761D"/>
              </a:buClr>
              <a:buSzPct val="100000"/>
              <a:buFont typeface="Bree Serif"/>
              <a:buAutoNum type="arabicPeriod"/>
            </a:pPr>
            <a:r>
              <a:rPr lang="it" sz="1600" dirty="0">
                <a:solidFill>
                  <a:srgbClr val="38761D"/>
                </a:solidFill>
                <a:latin typeface="Bree Serif"/>
                <a:ea typeface="Bree Serif"/>
                <a:cs typeface="Bree Serif"/>
                <a:sym typeface="Bree Serif"/>
              </a:rPr>
              <a:t>Competenze di cittadinanza e cittadinanza globale</a:t>
            </a:r>
          </a:p>
          <a:p>
            <a:pPr marL="457200" lvl="0" indent="-330200" algn="l">
              <a:spcBef>
                <a:spcPts val="0"/>
              </a:spcBef>
              <a:buClr>
                <a:srgbClr val="38761D"/>
              </a:buClr>
              <a:buSzPct val="100000"/>
              <a:buFont typeface="Bree Serif"/>
              <a:buAutoNum type="arabicPeriod"/>
            </a:pPr>
            <a:r>
              <a:rPr lang="it" sz="1600" dirty="0">
                <a:solidFill>
                  <a:srgbClr val="38761D"/>
                </a:solidFill>
                <a:latin typeface="Bree Serif"/>
                <a:ea typeface="Bree Serif"/>
                <a:cs typeface="Bree Serif"/>
                <a:sym typeface="Bree Serif"/>
              </a:rPr>
              <a:t>Coesione sociale e prevenzione del disagio giovanile - Integrazione</a:t>
            </a:r>
          </a:p>
          <a:p>
            <a:pPr marL="457200" lvl="0" indent="-330200" algn="l" rtl="0">
              <a:spcBef>
                <a:spcPts val="0"/>
              </a:spcBef>
              <a:buClr>
                <a:srgbClr val="38761D"/>
              </a:buClr>
              <a:buSzPct val="100000"/>
              <a:buFont typeface="Bree Serif"/>
              <a:buAutoNum type="arabicPeriod"/>
            </a:pPr>
            <a:r>
              <a:rPr lang="it" sz="1600" dirty="0">
                <a:solidFill>
                  <a:srgbClr val="38761D"/>
                </a:solidFill>
                <a:latin typeface="Bree Serif"/>
                <a:ea typeface="Bree Serif"/>
                <a:cs typeface="Bree Serif"/>
                <a:sym typeface="Bree Serif"/>
              </a:rPr>
              <a:t>Inclusione disabilità</a:t>
            </a:r>
          </a:p>
        </p:txBody>
      </p:sp>
      <p:sp>
        <p:nvSpPr>
          <p:cNvPr id="74" name="Shape 74"/>
          <p:cNvSpPr txBox="1"/>
          <p:nvPr/>
        </p:nvSpPr>
        <p:spPr>
          <a:xfrm>
            <a:off x="1872075" y="301075"/>
            <a:ext cx="6039000" cy="633900"/>
          </a:xfrm>
          <a:prstGeom prst="rect">
            <a:avLst/>
          </a:prstGeom>
          <a:noFill/>
          <a:ln>
            <a:noFill/>
          </a:ln>
        </p:spPr>
        <p:txBody>
          <a:bodyPr lIns="91425" tIns="91425" rIns="91425" bIns="91425" anchor="t" anchorCtr="0">
            <a:noAutofit/>
          </a:bodyPr>
          <a:lstStyle/>
          <a:p>
            <a:pPr lvl="0" algn="ctr" rtl="0">
              <a:spcBef>
                <a:spcPts val="0"/>
              </a:spcBef>
              <a:buNone/>
            </a:pPr>
            <a:r>
              <a:rPr lang="it" sz="3600" b="1">
                <a:solidFill>
                  <a:srgbClr val="5B0F00"/>
                </a:solidFill>
                <a:latin typeface="Bree Serif"/>
                <a:ea typeface="Bree Serif"/>
                <a:cs typeface="Bree Serif"/>
                <a:sym typeface="Bree Serif"/>
              </a:rPr>
              <a:t>9</a:t>
            </a:r>
            <a:r>
              <a:rPr lang="it" sz="3600">
                <a:solidFill>
                  <a:srgbClr val="5B0F00"/>
                </a:solidFill>
                <a:latin typeface="Bree Serif"/>
                <a:ea typeface="Bree Serif"/>
                <a:cs typeface="Bree Serif"/>
                <a:sym typeface="Bree Serif"/>
              </a:rPr>
              <a:t> </a:t>
            </a:r>
            <a:r>
              <a:rPr lang="it" sz="2400">
                <a:solidFill>
                  <a:srgbClr val="5B0F00"/>
                </a:solidFill>
                <a:latin typeface="Bree Serif"/>
                <a:ea typeface="Bree Serif"/>
                <a:cs typeface="Bree Serif"/>
                <a:sym typeface="Bree Serif"/>
              </a:rPr>
              <a:t>le</a:t>
            </a:r>
            <a:r>
              <a:rPr lang="it" sz="3600">
                <a:solidFill>
                  <a:srgbClr val="5B0F00"/>
                </a:solidFill>
                <a:latin typeface="Bree Serif"/>
                <a:ea typeface="Bree Serif"/>
                <a:cs typeface="Bree Serif"/>
                <a:sym typeface="Bree Serif"/>
              </a:rPr>
              <a:t> </a:t>
            </a:r>
            <a:r>
              <a:rPr lang="it" sz="3600" b="1">
                <a:solidFill>
                  <a:srgbClr val="5B0F00"/>
                </a:solidFill>
                <a:latin typeface="Bree Serif"/>
                <a:ea typeface="Bree Serif"/>
                <a:cs typeface="Bree Serif"/>
                <a:sym typeface="Bree Serif"/>
              </a:rPr>
              <a:t>priorità tematiche</a:t>
            </a:r>
          </a:p>
          <a:p>
            <a:pPr lvl="0" algn="ctr" rtl="0">
              <a:spcBef>
                <a:spcPts val="0"/>
              </a:spcBef>
              <a:buNone/>
            </a:pPr>
            <a:r>
              <a:rPr lang="it" sz="2400" b="1">
                <a:solidFill>
                  <a:srgbClr val="5B0F00"/>
                </a:solidFill>
                <a:latin typeface="Bree Serif"/>
                <a:ea typeface="Bree Serif"/>
                <a:cs typeface="Bree Serif"/>
                <a:sym typeface="Bree Serif"/>
              </a:rPr>
              <a:t>della formazione</a:t>
            </a:r>
          </a:p>
        </p:txBody>
      </p:sp>
      <p:sp>
        <p:nvSpPr>
          <p:cNvPr id="75" name="Shape 75"/>
          <p:cNvSpPr txBox="1"/>
          <p:nvPr/>
        </p:nvSpPr>
        <p:spPr>
          <a:xfrm>
            <a:off x="207475" y="1427850"/>
            <a:ext cx="1532100" cy="729900"/>
          </a:xfrm>
          <a:prstGeom prst="rect">
            <a:avLst/>
          </a:prstGeom>
          <a:noFill/>
          <a:ln>
            <a:noFill/>
          </a:ln>
        </p:spPr>
        <p:txBody>
          <a:bodyPr lIns="91425" tIns="91425" rIns="91425" bIns="91425" anchor="t" anchorCtr="0">
            <a:noAutofit/>
          </a:bodyPr>
          <a:lstStyle/>
          <a:p>
            <a:pPr lvl="0" rtl="0">
              <a:spcBef>
                <a:spcPts val="0"/>
              </a:spcBef>
              <a:buNone/>
            </a:pPr>
            <a:r>
              <a:rPr lang="it" sz="1700" b="1">
                <a:solidFill>
                  <a:srgbClr val="FFFFFF"/>
                </a:solidFill>
                <a:latin typeface="Bree Serif"/>
                <a:ea typeface="Bree Serif"/>
                <a:cs typeface="Bree Serif"/>
                <a:sym typeface="Bree Serif"/>
              </a:rPr>
              <a:t>Competenze di sistema</a:t>
            </a:r>
          </a:p>
        </p:txBody>
      </p:sp>
      <p:sp>
        <p:nvSpPr>
          <p:cNvPr id="76" name="Shape 76"/>
          <p:cNvSpPr/>
          <p:nvPr/>
        </p:nvSpPr>
        <p:spPr>
          <a:xfrm>
            <a:off x="276400" y="2641612"/>
            <a:ext cx="1962900" cy="973500"/>
          </a:xfrm>
          <a:prstGeom prst="rightArrow">
            <a:avLst>
              <a:gd name="adj1" fmla="val 50000"/>
              <a:gd name="adj2" fmla="val 50000"/>
            </a:avLst>
          </a:prstGeom>
          <a:solidFill>
            <a:srgbClr val="0B5394"/>
          </a:solidFill>
          <a:ln w="9525" cap="flat" cmpd="sng">
            <a:solidFill>
              <a:schemeClr val="dk2"/>
            </a:solidFill>
            <a:prstDash val="solid"/>
            <a:round/>
            <a:headEnd type="none" w="med" len="med"/>
            <a:tailEnd type="none" w="med" len="med"/>
          </a:ln>
        </p:spPr>
        <p:txBody>
          <a:bodyPr lIns="91425" tIns="91425" rIns="91425" bIns="91425" anchor="ctr" anchorCtr="0">
            <a:noAutofit/>
          </a:bodyPr>
          <a:lstStyle/>
          <a:p>
            <a:pPr lvl="0" rtl="0">
              <a:spcBef>
                <a:spcPts val="0"/>
              </a:spcBef>
              <a:buNone/>
            </a:pPr>
            <a:endParaRPr/>
          </a:p>
        </p:txBody>
      </p:sp>
      <p:sp>
        <p:nvSpPr>
          <p:cNvPr id="77" name="Shape 77"/>
          <p:cNvSpPr txBox="1"/>
          <p:nvPr/>
        </p:nvSpPr>
        <p:spPr>
          <a:xfrm>
            <a:off x="205550" y="2763412"/>
            <a:ext cx="1532100" cy="729900"/>
          </a:xfrm>
          <a:prstGeom prst="rect">
            <a:avLst/>
          </a:prstGeom>
          <a:noFill/>
          <a:ln>
            <a:noFill/>
          </a:ln>
        </p:spPr>
        <p:txBody>
          <a:bodyPr lIns="91425" tIns="91425" rIns="91425" bIns="91425" anchor="t" anchorCtr="0">
            <a:noAutofit/>
          </a:bodyPr>
          <a:lstStyle/>
          <a:p>
            <a:pPr lvl="0" rtl="0">
              <a:spcBef>
                <a:spcPts val="0"/>
              </a:spcBef>
              <a:buNone/>
            </a:pPr>
            <a:r>
              <a:rPr lang="it" sz="1700" b="1">
                <a:solidFill>
                  <a:srgbClr val="FFFFFF"/>
                </a:solidFill>
                <a:latin typeface="Bree Serif"/>
                <a:ea typeface="Bree Serif"/>
                <a:cs typeface="Bree Serif"/>
                <a:sym typeface="Bree Serif"/>
              </a:rPr>
              <a:t>Competenze per il XXI sec</a:t>
            </a:r>
          </a:p>
        </p:txBody>
      </p:sp>
      <p:sp>
        <p:nvSpPr>
          <p:cNvPr id="78" name="Shape 78"/>
          <p:cNvSpPr/>
          <p:nvPr/>
        </p:nvSpPr>
        <p:spPr>
          <a:xfrm>
            <a:off x="281750" y="3924250"/>
            <a:ext cx="1962900" cy="973500"/>
          </a:xfrm>
          <a:prstGeom prst="rightArrow">
            <a:avLst>
              <a:gd name="adj1" fmla="val 50000"/>
              <a:gd name="adj2" fmla="val 50000"/>
            </a:avLst>
          </a:prstGeom>
          <a:solidFill>
            <a:srgbClr val="38761D"/>
          </a:solidFill>
          <a:ln w="9525" cap="flat" cmpd="sng">
            <a:solidFill>
              <a:schemeClr val="dk2"/>
            </a:solidFill>
            <a:prstDash val="solid"/>
            <a:round/>
            <a:headEnd type="none" w="med" len="med"/>
            <a:tailEnd type="none" w="med" len="med"/>
          </a:ln>
        </p:spPr>
        <p:txBody>
          <a:bodyPr lIns="91425" tIns="91425" rIns="91425" bIns="91425" anchor="ctr" anchorCtr="0">
            <a:noAutofit/>
          </a:bodyPr>
          <a:lstStyle/>
          <a:p>
            <a:pPr lvl="0" rtl="0">
              <a:spcBef>
                <a:spcPts val="0"/>
              </a:spcBef>
              <a:buNone/>
            </a:pPr>
            <a:endParaRPr/>
          </a:p>
        </p:txBody>
      </p:sp>
      <p:sp>
        <p:nvSpPr>
          <p:cNvPr id="79" name="Shape 79"/>
          <p:cNvSpPr txBox="1"/>
          <p:nvPr/>
        </p:nvSpPr>
        <p:spPr>
          <a:xfrm>
            <a:off x="205550" y="4046050"/>
            <a:ext cx="1784400" cy="729900"/>
          </a:xfrm>
          <a:prstGeom prst="rect">
            <a:avLst/>
          </a:prstGeom>
          <a:noFill/>
          <a:ln>
            <a:noFill/>
          </a:ln>
        </p:spPr>
        <p:txBody>
          <a:bodyPr lIns="91425" tIns="91425" rIns="91425" bIns="91425" anchor="t" anchorCtr="0">
            <a:noAutofit/>
          </a:bodyPr>
          <a:lstStyle/>
          <a:p>
            <a:pPr lvl="0" rtl="0">
              <a:spcBef>
                <a:spcPts val="0"/>
              </a:spcBef>
              <a:buNone/>
            </a:pPr>
            <a:r>
              <a:rPr lang="it" sz="1700" b="1">
                <a:solidFill>
                  <a:srgbClr val="FFFFFF"/>
                </a:solidFill>
                <a:latin typeface="Bree Serif"/>
                <a:ea typeface="Bree Serif"/>
                <a:cs typeface="Bree Serif"/>
                <a:sym typeface="Bree Serif"/>
              </a:rPr>
              <a:t>Competenze scuola inclusiva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84"/>
        <p:cNvGrpSpPr/>
        <p:nvPr/>
      </p:nvGrpSpPr>
      <p:grpSpPr>
        <a:xfrm>
          <a:off x="0" y="0"/>
          <a:ext cx="0" cy="0"/>
          <a:chOff x="0" y="0"/>
          <a:chExt cx="0" cy="0"/>
        </a:xfrm>
      </p:grpSpPr>
      <p:sp>
        <p:nvSpPr>
          <p:cNvPr id="85" name="Shape 85"/>
          <p:cNvSpPr txBox="1">
            <a:spLocks noGrp="1"/>
          </p:cNvSpPr>
          <p:nvPr>
            <p:ph type="ctrTitle"/>
          </p:nvPr>
        </p:nvSpPr>
        <p:spPr>
          <a:xfrm>
            <a:off x="94125" y="1165650"/>
            <a:ext cx="8886900" cy="1855800"/>
          </a:xfrm>
          <a:prstGeom prst="rect">
            <a:avLst/>
          </a:prstGeom>
        </p:spPr>
        <p:txBody>
          <a:bodyPr lIns="91425" tIns="91425" rIns="91425" bIns="91425" anchor="ctr" anchorCtr="0">
            <a:noAutofit/>
          </a:bodyPr>
          <a:lstStyle/>
          <a:p>
            <a:pPr marL="457200" lvl="0" indent="-419100" algn="l" rtl="0">
              <a:lnSpc>
                <a:spcPct val="150000"/>
              </a:lnSpc>
              <a:spcBef>
                <a:spcPts val="0"/>
              </a:spcBef>
              <a:spcAft>
                <a:spcPts val="0"/>
              </a:spcAft>
              <a:buClr>
                <a:srgbClr val="1155CC"/>
              </a:buClr>
              <a:buSzPct val="100000"/>
              <a:buFont typeface="Bree Serif"/>
              <a:buAutoNum type="arabicPeriod"/>
            </a:pPr>
            <a:r>
              <a:rPr lang="it" sz="3000" dirty="0">
                <a:solidFill>
                  <a:srgbClr val="1155CC"/>
                </a:solidFill>
                <a:latin typeface="Bree Serif"/>
                <a:ea typeface="Bree Serif"/>
                <a:cs typeface="Bree Serif"/>
                <a:sym typeface="Bree Serif"/>
              </a:rPr>
              <a:t>standard professionali</a:t>
            </a:r>
          </a:p>
          <a:p>
            <a:pPr marL="457200" lvl="0" indent="-419100" algn="l" rtl="0">
              <a:lnSpc>
                <a:spcPct val="150000"/>
              </a:lnSpc>
              <a:spcBef>
                <a:spcPts val="0"/>
              </a:spcBef>
              <a:spcAft>
                <a:spcPts val="0"/>
              </a:spcAft>
              <a:buClr>
                <a:srgbClr val="1155CC"/>
              </a:buClr>
              <a:buSzPct val="100000"/>
              <a:buFont typeface="Bree Serif"/>
              <a:buAutoNum type="arabicPeriod"/>
            </a:pPr>
            <a:r>
              <a:rPr lang="it" sz="3000" dirty="0">
                <a:solidFill>
                  <a:srgbClr val="1155CC"/>
                </a:solidFill>
                <a:latin typeface="Bree Serif"/>
                <a:ea typeface="Bree Serif"/>
                <a:cs typeface="Bree Serif"/>
                <a:sym typeface="Bree Serif"/>
              </a:rPr>
              <a:t>portfolio digitale</a:t>
            </a:r>
          </a:p>
          <a:p>
            <a:pPr marL="457200" lvl="0" indent="-419100" algn="l" rtl="0">
              <a:lnSpc>
                <a:spcPct val="150000"/>
              </a:lnSpc>
              <a:spcBef>
                <a:spcPts val="0"/>
              </a:spcBef>
              <a:spcAft>
                <a:spcPts val="0"/>
              </a:spcAft>
              <a:buClr>
                <a:srgbClr val="1155CC"/>
              </a:buClr>
              <a:buSzPct val="100000"/>
              <a:buFont typeface="Bree Serif"/>
              <a:buAutoNum type="arabicPeriod"/>
            </a:pPr>
            <a:r>
              <a:rPr lang="it" sz="3000" dirty="0">
                <a:solidFill>
                  <a:srgbClr val="1155CC"/>
                </a:solidFill>
                <a:latin typeface="Bree Serif"/>
                <a:ea typeface="Bree Serif"/>
                <a:cs typeface="Bree Serif"/>
                <a:sym typeface="Bree Serif"/>
              </a:rPr>
              <a:t>piano individuale di sviluppo professionale</a:t>
            </a:r>
          </a:p>
        </p:txBody>
      </p:sp>
      <p:sp>
        <p:nvSpPr>
          <p:cNvPr id="86" name="Shape 86"/>
          <p:cNvSpPr txBox="1"/>
          <p:nvPr/>
        </p:nvSpPr>
        <p:spPr>
          <a:xfrm>
            <a:off x="1884600" y="89975"/>
            <a:ext cx="5374800" cy="633900"/>
          </a:xfrm>
          <a:prstGeom prst="rect">
            <a:avLst/>
          </a:prstGeom>
          <a:noFill/>
          <a:ln>
            <a:noFill/>
          </a:ln>
        </p:spPr>
        <p:txBody>
          <a:bodyPr lIns="91425" tIns="91425" rIns="91425" bIns="91425" anchor="t" anchorCtr="0">
            <a:noAutofit/>
          </a:bodyPr>
          <a:lstStyle/>
          <a:p>
            <a:pPr lvl="0" algn="ctr" rtl="0">
              <a:spcBef>
                <a:spcPts val="0"/>
              </a:spcBef>
              <a:buNone/>
            </a:pPr>
            <a:r>
              <a:rPr lang="it" sz="3000">
                <a:solidFill>
                  <a:srgbClr val="CC0000"/>
                </a:solidFill>
                <a:latin typeface="Bree Serif"/>
                <a:ea typeface="Bree Serif"/>
                <a:cs typeface="Bree Serif"/>
                <a:sym typeface="Bree Serif"/>
              </a:rPr>
              <a:t>per ogni</a:t>
            </a:r>
            <a:r>
              <a:rPr lang="it" sz="3600">
                <a:solidFill>
                  <a:srgbClr val="CC0000"/>
                </a:solidFill>
                <a:latin typeface="Bree Serif"/>
                <a:ea typeface="Bree Serif"/>
                <a:cs typeface="Bree Serif"/>
                <a:sym typeface="Bree Serif"/>
              </a:rPr>
              <a:t> </a:t>
            </a:r>
            <a:r>
              <a:rPr lang="it" sz="4800" b="1">
                <a:solidFill>
                  <a:srgbClr val="CC0000"/>
                </a:solidFill>
                <a:latin typeface="Bree Serif"/>
                <a:ea typeface="Bree Serif"/>
                <a:cs typeface="Bree Serif"/>
                <a:sym typeface="Bree Serif"/>
              </a:rPr>
              <a:t>docente</a:t>
            </a:r>
          </a:p>
        </p:txBody>
      </p:sp>
      <p:pic>
        <p:nvPicPr>
          <p:cNvPr id="87" name="Shape 87" descr="education.png"/>
          <p:cNvPicPr preferRelativeResize="0"/>
          <p:nvPr/>
        </p:nvPicPr>
        <p:blipFill>
          <a:blip r:embed="rId3">
            <a:alphaModFix/>
          </a:blip>
          <a:stretch>
            <a:fillRect/>
          </a:stretch>
        </p:blipFill>
        <p:spPr>
          <a:xfrm>
            <a:off x="2548899" y="2993150"/>
            <a:ext cx="3977350" cy="2012624"/>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92"/>
        <p:cNvGrpSpPr/>
        <p:nvPr/>
      </p:nvGrpSpPr>
      <p:grpSpPr>
        <a:xfrm>
          <a:off x="0" y="0"/>
          <a:ext cx="0" cy="0"/>
          <a:chOff x="0" y="0"/>
          <a:chExt cx="0" cy="0"/>
        </a:xfrm>
      </p:grpSpPr>
      <p:sp>
        <p:nvSpPr>
          <p:cNvPr id="93" name="Shape 93"/>
          <p:cNvSpPr txBox="1">
            <a:spLocks noGrp="1"/>
          </p:cNvSpPr>
          <p:nvPr>
            <p:ph type="ctrTitle"/>
          </p:nvPr>
        </p:nvSpPr>
        <p:spPr>
          <a:xfrm>
            <a:off x="611560" y="1563638"/>
            <a:ext cx="7994100" cy="2704200"/>
          </a:xfrm>
          <a:prstGeom prst="rect">
            <a:avLst/>
          </a:prstGeom>
        </p:spPr>
        <p:txBody>
          <a:bodyPr lIns="91425" tIns="91425" rIns="91425" bIns="91425" anchor="ctr" anchorCtr="0">
            <a:noAutofit/>
          </a:bodyPr>
          <a:lstStyle/>
          <a:p>
            <a:pPr lvl="0" algn="l" rtl="0">
              <a:lnSpc>
                <a:spcPct val="115000"/>
              </a:lnSpc>
              <a:spcBef>
                <a:spcPts val="0"/>
              </a:spcBef>
              <a:spcAft>
                <a:spcPts val="1000"/>
              </a:spcAft>
              <a:buNone/>
            </a:pPr>
            <a:r>
              <a:rPr lang="it" sz="2600" b="0" dirty="0">
                <a:solidFill>
                  <a:srgbClr val="1155CC"/>
                </a:solidFill>
                <a:latin typeface="Bree Serif"/>
                <a:ea typeface="Bree Serif"/>
                <a:cs typeface="Bree Serif"/>
                <a:sym typeface="Bree Serif"/>
              </a:rPr>
              <a:t>Per il raggiungimento di Standard </a:t>
            </a:r>
            <a:r>
              <a:rPr lang="it" sz="2600" b="0" dirty="0" smtClean="0">
                <a:solidFill>
                  <a:srgbClr val="1155CC"/>
                </a:solidFill>
                <a:latin typeface="Bree Serif"/>
                <a:ea typeface="Bree Serif"/>
                <a:cs typeface="Bree Serif"/>
                <a:sym typeface="Bree Serif"/>
              </a:rPr>
              <a:t>professionali:</a:t>
            </a:r>
            <a:br>
              <a:rPr lang="it" sz="2600" b="0" dirty="0" smtClean="0">
                <a:solidFill>
                  <a:srgbClr val="1155CC"/>
                </a:solidFill>
                <a:latin typeface="Bree Serif"/>
                <a:ea typeface="Bree Serif"/>
                <a:cs typeface="Bree Serif"/>
                <a:sym typeface="Bree Serif"/>
              </a:rPr>
            </a:br>
            <a:r>
              <a:rPr lang="it" sz="2600" b="0" dirty="0" smtClean="0">
                <a:solidFill>
                  <a:srgbClr val="1155CC"/>
                </a:solidFill>
                <a:latin typeface="Bree Serif"/>
                <a:ea typeface="Bree Serif"/>
                <a:cs typeface="Bree Serif"/>
                <a:sym typeface="Bree Serif"/>
              </a:rPr>
              <a:t>- </a:t>
            </a:r>
            <a:r>
              <a:rPr lang="it" sz="2600" b="0" dirty="0" smtClean="0">
                <a:solidFill>
                  <a:srgbClr val="CC0000"/>
                </a:solidFill>
                <a:latin typeface="Bree Serif"/>
                <a:ea typeface="Bree Serif"/>
                <a:cs typeface="Bree Serif"/>
                <a:sym typeface="Bree Serif"/>
              </a:rPr>
              <a:t>Portfolio </a:t>
            </a:r>
            <a:r>
              <a:rPr lang="it" sz="2600" b="0" dirty="0" smtClean="0">
                <a:solidFill>
                  <a:srgbClr val="1155CC"/>
                </a:solidFill>
                <a:latin typeface="Bree Serif"/>
                <a:ea typeface="Bree Serif"/>
                <a:cs typeface="Bree Serif"/>
                <a:sym typeface="Bree Serif"/>
              </a:rPr>
              <a:t> </a:t>
            </a:r>
            <a:br>
              <a:rPr lang="it" sz="2600" b="0" dirty="0" smtClean="0">
                <a:solidFill>
                  <a:srgbClr val="1155CC"/>
                </a:solidFill>
                <a:latin typeface="Bree Serif"/>
                <a:ea typeface="Bree Serif"/>
                <a:cs typeface="Bree Serif"/>
                <a:sym typeface="Bree Serif"/>
              </a:rPr>
            </a:br>
            <a:r>
              <a:rPr lang="it" sz="2600" b="0" dirty="0" smtClean="0">
                <a:solidFill>
                  <a:srgbClr val="1155CC"/>
                </a:solidFill>
                <a:latin typeface="Bree Serif"/>
                <a:ea typeface="Bree Serif"/>
                <a:cs typeface="Bree Serif"/>
                <a:sym typeface="Bree Serif"/>
              </a:rPr>
              <a:t>raccoglierà </a:t>
            </a:r>
            <a:r>
              <a:rPr lang="it" sz="2600" b="0" dirty="0">
                <a:solidFill>
                  <a:srgbClr val="1155CC"/>
                </a:solidFill>
                <a:latin typeface="Bree Serif"/>
                <a:ea typeface="Bree Serif"/>
                <a:cs typeface="Bree Serif"/>
                <a:sym typeface="Bree Serif"/>
              </a:rPr>
              <a:t>la storia formativa e </a:t>
            </a:r>
            <a:r>
              <a:rPr lang="it" sz="2600" b="0" dirty="0" smtClean="0">
                <a:solidFill>
                  <a:srgbClr val="1155CC"/>
                </a:solidFill>
                <a:latin typeface="Bree Serif"/>
                <a:ea typeface="Bree Serif"/>
                <a:cs typeface="Bree Serif"/>
                <a:sym typeface="Bree Serif"/>
              </a:rPr>
              <a:t>professionale</a:t>
            </a:r>
            <a:br>
              <a:rPr lang="it" sz="2600" b="0" dirty="0" smtClean="0">
                <a:solidFill>
                  <a:srgbClr val="1155CC"/>
                </a:solidFill>
                <a:latin typeface="Bree Serif"/>
                <a:ea typeface="Bree Serif"/>
                <a:cs typeface="Bree Serif"/>
                <a:sym typeface="Bree Serif"/>
              </a:rPr>
            </a:br>
            <a:r>
              <a:rPr lang="it" sz="2600" b="0" dirty="0" smtClean="0">
                <a:solidFill>
                  <a:srgbClr val="1155CC"/>
                </a:solidFill>
                <a:latin typeface="Bree Serif"/>
                <a:ea typeface="Bree Serif"/>
                <a:cs typeface="Bree Serif"/>
                <a:sym typeface="Bree Serif"/>
              </a:rPr>
              <a:t/>
            </a:r>
            <a:br>
              <a:rPr lang="it" sz="2600" b="0" dirty="0" smtClean="0">
                <a:solidFill>
                  <a:srgbClr val="1155CC"/>
                </a:solidFill>
                <a:latin typeface="Bree Serif"/>
                <a:ea typeface="Bree Serif"/>
                <a:cs typeface="Bree Serif"/>
                <a:sym typeface="Bree Serif"/>
              </a:rPr>
            </a:br>
            <a:r>
              <a:rPr lang="it" sz="2600" b="0" dirty="0" smtClean="0">
                <a:solidFill>
                  <a:srgbClr val="1155CC"/>
                </a:solidFill>
                <a:latin typeface="Bree Serif"/>
                <a:ea typeface="Bree Serif"/>
                <a:cs typeface="Bree Serif"/>
                <a:sym typeface="Bree Serif"/>
              </a:rPr>
              <a:t>- </a:t>
            </a:r>
            <a:r>
              <a:rPr lang="it" sz="2600" b="0" dirty="0" smtClean="0">
                <a:solidFill>
                  <a:srgbClr val="CC0000"/>
                </a:solidFill>
                <a:latin typeface="Bree Serif"/>
                <a:ea typeface="Bree Serif"/>
                <a:cs typeface="Bree Serif"/>
                <a:sym typeface="Bree Serif"/>
              </a:rPr>
              <a:t>Piano </a:t>
            </a:r>
            <a:r>
              <a:rPr lang="it" sz="2600" b="0" dirty="0">
                <a:solidFill>
                  <a:srgbClr val="CC0000"/>
                </a:solidFill>
                <a:latin typeface="Bree Serif"/>
                <a:ea typeface="Bree Serif"/>
                <a:cs typeface="Bree Serif"/>
                <a:sym typeface="Bree Serif"/>
              </a:rPr>
              <a:t>Individuale di Sviluppo </a:t>
            </a:r>
            <a:r>
              <a:rPr lang="it" sz="2600" b="0" dirty="0" smtClean="0">
                <a:solidFill>
                  <a:srgbClr val="CC0000"/>
                </a:solidFill>
                <a:latin typeface="Bree Serif"/>
                <a:ea typeface="Bree Serif"/>
                <a:cs typeface="Bree Serif"/>
                <a:sym typeface="Bree Serif"/>
              </a:rPr>
              <a:t>Professionale </a:t>
            </a:r>
            <a:br>
              <a:rPr lang="it" sz="2600" b="0" dirty="0" smtClean="0">
                <a:solidFill>
                  <a:srgbClr val="CC0000"/>
                </a:solidFill>
                <a:latin typeface="Bree Serif"/>
                <a:ea typeface="Bree Serif"/>
                <a:cs typeface="Bree Serif"/>
                <a:sym typeface="Bree Serif"/>
              </a:rPr>
            </a:br>
            <a:r>
              <a:rPr lang="it" sz="2600" b="0" dirty="0" smtClean="0">
                <a:solidFill>
                  <a:srgbClr val="1155CC"/>
                </a:solidFill>
                <a:latin typeface="Bree Serif"/>
                <a:ea typeface="Bree Serif"/>
                <a:cs typeface="Bree Serif"/>
                <a:sym typeface="Bree Serif"/>
              </a:rPr>
              <a:t>da </a:t>
            </a:r>
            <a:r>
              <a:rPr lang="it" sz="2600" b="0" dirty="0">
                <a:solidFill>
                  <a:srgbClr val="1155CC"/>
                </a:solidFill>
                <a:latin typeface="Bree Serif"/>
                <a:ea typeface="Bree Serif"/>
                <a:cs typeface="Bree Serif"/>
                <a:sym typeface="Bree Serif"/>
              </a:rPr>
              <a:t>elaborare sulla base delle esigenze del singolo </a:t>
            </a:r>
            <a:r>
              <a:rPr lang="it" sz="2600" b="0" dirty="0" smtClean="0">
                <a:solidFill>
                  <a:srgbClr val="1155CC"/>
                </a:solidFill>
                <a:latin typeface="Bree Serif"/>
                <a:ea typeface="Bree Serif"/>
                <a:cs typeface="Bree Serif"/>
                <a:sym typeface="Bree Serif"/>
              </a:rPr>
              <a:t>docente</a:t>
            </a:r>
            <a:endParaRPr lang="it" sz="2600" b="0" dirty="0">
              <a:solidFill>
                <a:srgbClr val="1155CC"/>
              </a:solidFill>
              <a:latin typeface="Bree Serif"/>
              <a:ea typeface="Bree Serif"/>
              <a:cs typeface="Bree Serif"/>
              <a:sym typeface="Bree Serif"/>
            </a:endParaRPr>
          </a:p>
        </p:txBody>
      </p:sp>
      <p:sp>
        <p:nvSpPr>
          <p:cNvPr id="94" name="Shape 94"/>
          <p:cNvSpPr txBox="1"/>
          <p:nvPr/>
        </p:nvSpPr>
        <p:spPr>
          <a:xfrm>
            <a:off x="1763688" y="483518"/>
            <a:ext cx="5374800" cy="633900"/>
          </a:xfrm>
          <a:prstGeom prst="rect">
            <a:avLst/>
          </a:prstGeom>
          <a:noFill/>
          <a:ln>
            <a:noFill/>
          </a:ln>
        </p:spPr>
        <p:txBody>
          <a:bodyPr lIns="91425" tIns="91425" rIns="91425" bIns="91425" anchor="t" anchorCtr="0">
            <a:noAutofit/>
          </a:bodyPr>
          <a:lstStyle/>
          <a:p>
            <a:pPr lvl="0" algn="ctr" rtl="0">
              <a:spcBef>
                <a:spcPts val="0"/>
              </a:spcBef>
              <a:buNone/>
            </a:pPr>
            <a:r>
              <a:rPr lang="it" sz="3600" b="1" dirty="0">
                <a:solidFill>
                  <a:srgbClr val="CC0000"/>
                </a:solidFill>
                <a:latin typeface="Bree Serif"/>
                <a:ea typeface="Bree Serif"/>
                <a:cs typeface="Bree Serif"/>
                <a:sym typeface="Bree Serif"/>
              </a:rPr>
              <a:t>Standard professionali</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ctrTitle"/>
          </p:nvPr>
        </p:nvSpPr>
        <p:spPr>
          <a:xfrm>
            <a:off x="1225625" y="1306175"/>
            <a:ext cx="7174800" cy="3389400"/>
          </a:xfrm>
          <a:prstGeom prst="rect">
            <a:avLst/>
          </a:prstGeom>
        </p:spPr>
        <p:txBody>
          <a:bodyPr lIns="91425" tIns="91425" rIns="91425" bIns="91425" anchor="ctr" anchorCtr="0">
            <a:noAutofit/>
          </a:bodyPr>
          <a:lstStyle/>
          <a:p>
            <a:pPr lvl="0" algn="just" rtl="0">
              <a:lnSpc>
                <a:spcPct val="115000"/>
              </a:lnSpc>
              <a:spcBef>
                <a:spcPts val="0"/>
              </a:spcBef>
              <a:spcAft>
                <a:spcPts val="700"/>
              </a:spcAft>
              <a:buNone/>
            </a:pPr>
            <a:r>
              <a:rPr lang="it" sz="2200" dirty="0">
                <a:solidFill>
                  <a:srgbClr val="0B5394"/>
                </a:solidFill>
                <a:highlight>
                  <a:srgbClr val="FFFFFF"/>
                </a:highlight>
                <a:latin typeface="Bree Serif"/>
                <a:ea typeface="Bree Serif"/>
                <a:cs typeface="Bree Serif"/>
                <a:sym typeface="Bree Serif"/>
              </a:rPr>
              <a:t>Il portfolio professionale del docente avrà come punto di partenza il Bilancio delle competenze, già sperimentato per la formazione dei docenti neoassunti negli ultimi due anni. Le successive articolazioni </a:t>
            </a:r>
            <a:r>
              <a:rPr lang="it" sz="2200" dirty="0" smtClean="0">
                <a:solidFill>
                  <a:srgbClr val="0B5394"/>
                </a:solidFill>
                <a:highlight>
                  <a:srgbClr val="FFFFFF"/>
                </a:highlight>
                <a:latin typeface="Bree Serif"/>
                <a:ea typeface="Bree Serif"/>
                <a:cs typeface="Bree Serif"/>
                <a:sym typeface="Bree Serif"/>
              </a:rPr>
              <a:t>sono:</a:t>
            </a:r>
            <a:endParaRPr lang="it" sz="2200" dirty="0">
              <a:solidFill>
                <a:srgbClr val="0B5394"/>
              </a:solidFill>
              <a:highlight>
                <a:srgbClr val="FFFFFF"/>
              </a:highlight>
              <a:latin typeface="Bree Serif"/>
              <a:ea typeface="Bree Serif"/>
              <a:cs typeface="Bree Serif"/>
              <a:sym typeface="Bree Serif"/>
            </a:endParaRPr>
          </a:p>
          <a:p>
            <a:pPr marL="698500" lvl="0" indent="-368300" algn="just" rtl="0">
              <a:lnSpc>
                <a:spcPct val="135000"/>
              </a:lnSpc>
              <a:spcBef>
                <a:spcPts val="0"/>
              </a:spcBef>
              <a:spcAft>
                <a:spcPts val="700"/>
              </a:spcAft>
              <a:buClr>
                <a:srgbClr val="CC0000"/>
              </a:buClr>
              <a:buSzPct val="100000"/>
              <a:buFont typeface="Arial"/>
              <a:buChar char="●"/>
            </a:pPr>
            <a:r>
              <a:rPr lang="it" sz="2200" dirty="0">
                <a:solidFill>
                  <a:srgbClr val="CC0000"/>
                </a:solidFill>
                <a:highlight>
                  <a:srgbClr val="FFFFFF"/>
                </a:highlight>
                <a:latin typeface="Bree Serif"/>
                <a:ea typeface="Bree Serif"/>
                <a:cs typeface="Bree Serif"/>
                <a:sym typeface="Bree Serif"/>
              </a:rPr>
              <a:t>Curriculum professionale</a:t>
            </a:r>
          </a:p>
          <a:p>
            <a:pPr marL="698500" lvl="0" indent="-368300" algn="just" rtl="0">
              <a:lnSpc>
                <a:spcPct val="135000"/>
              </a:lnSpc>
              <a:spcBef>
                <a:spcPts val="0"/>
              </a:spcBef>
              <a:spcAft>
                <a:spcPts val="700"/>
              </a:spcAft>
              <a:buClr>
                <a:srgbClr val="CC0000"/>
              </a:buClr>
              <a:buSzPct val="100000"/>
              <a:buFont typeface="Arial"/>
              <a:buChar char="●"/>
            </a:pPr>
            <a:r>
              <a:rPr lang="it" sz="2200" dirty="0">
                <a:solidFill>
                  <a:srgbClr val="CC0000"/>
                </a:solidFill>
                <a:highlight>
                  <a:srgbClr val="FFFFFF"/>
                </a:highlight>
                <a:latin typeface="Bree Serif"/>
                <a:ea typeface="Bree Serif"/>
                <a:cs typeface="Bree Serif"/>
                <a:sym typeface="Bree Serif"/>
              </a:rPr>
              <a:t>Attività didattica</a:t>
            </a:r>
          </a:p>
          <a:p>
            <a:pPr marL="698500" lvl="0" indent="-368300" algn="just" rtl="0">
              <a:lnSpc>
                <a:spcPct val="135000"/>
              </a:lnSpc>
              <a:spcBef>
                <a:spcPts val="0"/>
              </a:spcBef>
              <a:spcAft>
                <a:spcPts val="700"/>
              </a:spcAft>
              <a:buClr>
                <a:srgbClr val="CC0000"/>
              </a:buClr>
              <a:buSzPct val="100000"/>
              <a:buFont typeface="Arial"/>
              <a:buChar char="●"/>
            </a:pPr>
            <a:r>
              <a:rPr lang="it" sz="2200" dirty="0">
                <a:solidFill>
                  <a:srgbClr val="CC0000"/>
                </a:solidFill>
                <a:highlight>
                  <a:srgbClr val="FFFFFF"/>
                </a:highlight>
                <a:latin typeface="Bree Serif"/>
                <a:ea typeface="Bree Serif"/>
                <a:cs typeface="Bree Serif"/>
                <a:sym typeface="Bree Serif"/>
              </a:rPr>
              <a:t>Piano individuale di sviluppo professionale</a:t>
            </a:r>
          </a:p>
        </p:txBody>
      </p:sp>
      <p:sp>
        <p:nvSpPr>
          <p:cNvPr id="101" name="Shape 101"/>
          <p:cNvSpPr txBox="1"/>
          <p:nvPr/>
        </p:nvSpPr>
        <p:spPr>
          <a:xfrm>
            <a:off x="2125625" y="374550"/>
            <a:ext cx="5374800" cy="633900"/>
          </a:xfrm>
          <a:prstGeom prst="rect">
            <a:avLst/>
          </a:prstGeom>
          <a:noFill/>
          <a:ln>
            <a:noFill/>
          </a:ln>
        </p:spPr>
        <p:txBody>
          <a:bodyPr lIns="91425" tIns="91425" rIns="91425" bIns="91425" anchor="t" anchorCtr="0">
            <a:noAutofit/>
          </a:bodyPr>
          <a:lstStyle/>
          <a:p>
            <a:pPr lvl="0" algn="ctr" rtl="0">
              <a:spcBef>
                <a:spcPts val="0"/>
              </a:spcBef>
              <a:buNone/>
            </a:pPr>
            <a:r>
              <a:rPr lang="it" sz="3000" b="1" dirty="0">
                <a:solidFill>
                  <a:srgbClr val="CC0000"/>
                </a:solidFill>
                <a:latin typeface="Bree Serif"/>
                <a:ea typeface="Bree Serif"/>
                <a:cs typeface="Bree Serif"/>
                <a:sym typeface="Bree Serif"/>
              </a:rPr>
              <a:t>Portfolio </a:t>
            </a:r>
            <a:r>
              <a:rPr lang="it" sz="3000" b="1" dirty="0" smtClean="0">
                <a:solidFill>
                  <a:srgbClr val="CC0000"/>
                </a:solidFill>
                <a:latin typeface="Bree Serif"/>
                <a:ea typeface="Bree Serif"/>
                <a:cs typeface="Bree Serif"/>
                <a:sym typeface="Bree Serif"/>
              </a:rPr>
              <a:t> docente</a:t>
            </a:r>
            <a:endParaRPr lang="it" sz="3000" b="1" dirty="0">
              <a:solidFill>
                <a:srgbClr val="CC0000"/>
              </a:solidFill>
              <a:latin typeface="Bree Serif"/>
              <a:ea typeface="Bree Serif"/>
              <a:cs typeface="Bree Serif"/>
              <a:sym typeface="Bree Serif"/>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06"/>
        <p:cNvGrpSpPr/>
        <p:nvPr/>
      </p:nvGrpSpPr>
      <p:grpSpPr>
        <a:xfrm>
          <a:off x="0" y="0"/>
          <a:ext cx="0" cy="0"/>
          <a:chOff x="0" y="0"/>
          <a:chExt cx="0" cy="0"/>
        </a:xfrm>
      </p:grpSpPr>
      <p:sp>
        <p:nvSpPr>
          <p:cNvPr id="107" name="Shape 107"/>
          <p:cNvSpPr txBox="1">
            <a:spLocks noGrp="1"/>
          </p:cNvSpPr>
          <p:nvPr>
            <p:ph type="ctrTitle"/>
          </p:nvPr>
        </p:nvSpPr>
        <p:spPr>
          <a:xfrm>
            <a:off x="1045900" y="2459800"/>
            <a:ext cx="7479000" cy="1855800"/>
          </a:xfrm>
          <a:prstGeom prst="rect">
            <a:avLst/>
          </a:prstGeom>
        </p:spPr>
        <p:txBody>
          <a:bodyPr lIns="91425" tIns="91425" rIns="91425" bIns="91425" anchor="ctr" anchorCtr="0">
            <a:noAutofit/>
          </a:bodyPr>
          <a:lstStyle/>
          <a:p>
            <a:pPr lvl="0" rtl="0">
              <a:lnSpc>
                <a:spcPct val="115000"/>
              </a:lnSpc>
              <a:spcBef>
                <a:spcPts val="0"/>
              </a:spcBef>
              <a:spcAft>
                <a:spcPts val="0"/>
              </a:spcAft>
              <a:buNone/>
            </a:pPr>
            <a:r>
              <a:rPr lang="it" sz="2000">
                <a:solidFill>
                  <a:srgbClr val="1155CC"/>
                </a:solidFill>
                <a:latin typeface="Bree Serif"/>
                <a:ea typeface="Bree Serif"/>
                <a:cs typeface="Bree Serif"/>
                <a:sym typeface="Bree Serif"/>
              </a:rPr>
              <a:t>Anagrafe delle professionalità</a:t>
            </a:r>
          </a:p>
          <a:p>
            <a:pPr lvl="0" rtl="0">
              <a:lnSpc>
                <a:spcPct val="115000"/>
              </a:lnSpc>
              <a:spcBef>
                <a:spcPts val="0"/>
              </a:spcBef>
              <a:spcAft>
                <a:spcPts val="0"/>
              </a:spcAft>
              <a:buNone/>
            </a:pPr>
            <a:r>
              <a:rPr lang="it" sz="1600">
                <a:solidFill>
                  <a:srgbClr val="CC0000"/>
                </a:solidFill>
                <a:latin typeface="Bree Serif"/>
                <a:ea typeface="Bree Serif"/>
                <a:cs typeface="Bree Serif"/>
                <a:sym typeface="Bree Serif"/>
              </a:rPr>
              <a:t>(altre esperienze professionali, qualifiche e certificazioni, attività di ricerca e pubblicazioni)</a:t>
            </a:r>
          </a:p>
          <a:p>
            <a:pPr lvl="0" rtl="0">
              <a:lnSpc>
                <a:spcPct val="115000"/>
              </a:lnSpc>
              <a:spcBef>
                <a:spcPts val="0"/>
              </a:spcBef>
              <a:spcAft>
                <a:spcPts val="0"/>
              </a:spcAft>
              <a:buNone/>
            </a:pPr>
            <a:r>
              <a:rPr lang="it" sz="2000">
                <a:solidFill>
                  <a:srgbClr val="1155CC"/>
                </a:solidFill>
                <a:latin typeface="Bree Serif"/>
                <a:ea typeface="Bree Serif"/>
                <a:cs typeface="Bree Serif"/>
                <a:sym typeface="Bree Serif"/>
              </a:rPr>
              <a:t>Storia formativa</a:t>
            </a:r>
          </a:p>
          <a:p>
            <a:pPr lvl="0" rtl="0">
              <a:lnSpc>
                <a:spcPct val="115000"/>
              </a:lnSpc>
              <a:spcBef>
                <a:spcPts val="0"/>
              </a:spcBef>
              <a:spcAft>
                <a:spcPts val="0"/>
              </a:spcAft>
              <a:buNone/>
            </a:pPr>
            <a:r>
              <a:rPr lang="it" sz="1600">
                <a:solidFill>
                  <a:srgbClr val="CC0000"/>
                </a:solidFill>
                <a:latin typeface="Bree Serif"/>
                <a:ea typeface="Bree Serif"/>
                <a:cs typeface="Bree Serif"/>
                <a:sym typeface="Bree Serif"/>
              </a:rPr>
              <a:t>(quali e quanti percorsi, con quali risultati)</a:t>
            </a:r>
          </a:p>
          <a:p>
            <a:pPr lvl="0" rtl="0">
              <a:lnSpc>
                <a:spcPct val="115000"/>
              </a:lnSpc>
              <a:spcBef>
                <a:spcPts val="0"/>
              </a:spcBef>
              <a:spcAft>
                <a:spcPts val="0"/>
              </a:spcAft>
              <a:buNone/>
            </a:pPr>
            <a:r>
              <a:rPr lang="it" sz="2000">
                <a:solidFill>
                  <a:srgbClr val="1155CC"/>
                </a:solidFill>
                <a:latin typeface="Bree Serif"/>
                <a:ea typeface="Bree Serif"/>
                <a:cs typeface="Bree Serif"/>
                <a:sym typeface="Bree Serif"/>
              </a:rPr>
              <a:t>Legame con il fascicolo personale del docente</a:t>
            </a:r>
          </a:p>
          <a:p>
            <a:pPr lvl="0" rtl="0">
              <a:lnSpc>
                <a:spcPct val="115000"/>
              </a:lnSpc>
              <a:spcBef>
                <a:spcPts val="0"/>
              </a:spcBef>
              <a:spcAft>
                <a:spcPts val="0"/>
              </a:spcAft>
              <a:buNone/>
            </a:pPr>
            <a:r>
              <a:rPr lang="it" sz="2000">
                <a:solidFill>
                  <a:srgbClr val="1155CC"/>
                </a:solidFill>
                <a:latin typeface="Bree Serif"/>
                <a:ea typeface="Bree Serif"/>
                <a:cs typeface="Bree Serif"/>
                <a:sym typeface="Bree Serif"/>
              </a:rPr>
              <a:t>Progettazione, documentazione e riflessione sull’attività didattica</a:t>
            </a:r>
          </a:p>
          <a:p>
            <a:pPr lvl="0" rtl="0">
              <a:lnSpc>
                <a:spcPct val="115000"/>
              </a:lnSpc>
              <a:spcBef>
                <a:spcPts val="0"/>
              </a:spcBef>
              <a:spcAft>
                <a:spcPts val="0"/>
              </a:spcAft>
              <a:buNone/>
            </a:pPr>
            <a:r>
              <a:rPr lang="it" sz="2000">
                <a:solidFill>
                  <a:srgbClr val="1155CC"/>
                </a:solidFill>
                <a:latin typeface="Bree Serif"/>
                <a:ea typeface="Bree Serif"/>
                <a:cs typeface="Bree Serif"/>
                <a:sym typeface="Bree Serif"/>
              </a:rPr>
              <a:t>aggiornato con le proposte di sviluppo professionale del docente</a:t>
            </a:r>
          </a:p>
          <a:p>
            <a:pPr lvl="0" rtl="0">
              <a:lnSpc>
                <a:spcPct val="115000"/>
              </a:lnSpc>
              <a:spcBef>
                <a:spcPts val="0"/>
              </a:spcBef>
              <a:spcAft>
                <a:spcPts val="0"/>
              </a:spcAft>
              <a:buNone/>
            </a:pPr>
            <a:r>
              <a:rPr lang="it" sz="1600">
                <a:solidFill>
                  <a:srgbClr val="CC0000"/>
                </a:solidFill>
                <a:latin typeface="Bree Serif"/>
                <a:ea typeface="Bree Serif"/>
                <a:cs typeface="Bree Serif"/>
                <a:sym typeface="Bree Serif"/>
              </a:rPr>
              <a:t>(es. risorse didattiche prodotte, lavoro condotto nell’anno di prova, progettazione di particolari percorsi formativi)</a:t>
            </a:r>
          </a:p>
          <a:p>
            <a:pPr lvl="0" rtl="0">
              <a:lnSpc>
                <a:spcPct val="115000"/>
              </a:lnSpc>
              <a:spcBef>
                <a:spcPts val="0"/>
              </a:spcBef>
              <a:spcAft>
                <a:spcPts val="1000"/>
              </a:spcAft>
              <a:buNone/>
            </a:pPr>
            <a:endParaRPr sz="1800">
              <a:solidFill>
                <a:srgbClr val="1155CC"/>
              </a:solidFill>
              <a:latin typeface="Bree Serif"/>
              <a:ea typeface="Bree Serif"/>
              <a:cs typeface="Bree Serif"/>
              <a:sym typeface="Bree Serif"/>
            </a:endParaRPr>
          </a:p>
          <a:p>
            <a:pPr lvl="0" rtl="0">
              <a:lnSpc>
                <a:spcPct val="150000"/>
              </a:lnSpc>
              <a:spcBef>
                <a:spcPts val="0"/>
              </a:spcBef>
              <a:spcAft>
                <a:spcPts val="1000"/>
              </a:spcAft>
              <a:buNone/>
            </a:pPr>
            <a:endParaRPr sz="1800">
              <a:solidFill>
                <a:srgbClr val="1155CC"/>
              </a:solidFill>
              <a:latin typeface="Bree Serif"/>
              <a:ea typeface="Bree Serif"/>
              <a:cs typeface="Bree Serif"/>
              <a:sym typeface="Bree Serif"/>
            </a:endParaRPr>
          </a:p>
        </p:txBody>
      </p:sp>
      <p:sp>
        <p:nvSpPr>
          <p:cNvPr id="108" name="Shape 108"/>
          <p:cNvSpPr txBox="1"/>
          <p:nvPr/>
        </p:nvSpPr>
        <p:spPr>
          <a:xfrm>
            <a:off x="2098000" y="301075"/>
            <a:ext cx="5374800" cy="633900"/>
          </a:xfrm>
          <a:prstGeom prst="rect">
            <a:avLst/>
          </a:prstGeom>
          <a:noFill/>
          <a:ln>
            <a:noFill/>
          </a:ln>
        </p:spPr>
        <p:txBody>
          <a:bodyPr lIns="91425" tIns="91425" rIns="91425" bIns="91425" anchor="t" anchorCtr="0">
            <a:noAutofit/>
          </a:bodyPr>
          <a:lstStyle/>
          <a:p>
            <a:pPr lvl="0" algn="ctr" rtl="0">
              <a:spcBef>
                <a:spcPts val="0"/>
              </a:spcBef>
              <a:buNone/>
            </a:pPr>
            <a:r>
              <a:rPr lang="it" sz="3000" b="1">
                <a:solidFill>
                  <a:srgbClr val="CC0000"/>
                </a:solidFill>
                <a:latin typeface="Bree Serif"/>
                <a:ea typeface="Bree Serif"/>
                <a:cs typeface="Bree Serif"/>
                <a:sym typeface="Bree Serif"/>
              </a:rPr>
              <a:t>Portfolio docente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13"/>
        <p:cNvGrpSpPr/>
        <p:nvPr/>
      </p:nvGrpSpPr>
      <p:grpSpPr>
        <a:xfrm>
          <a:off x="0" y="0"/>
          <a:ext cx="0" cy="0"/>
          <a:chOff x="0" y="0"/>
          <a:chExt cx="0" cy="0"/>
        </a:xfrm>
      </p:grpSpPr>
      <p:sp>
        <p:nvSpPr>
          <p:cNvPr id="114" name="Shape 114"/>
          <p:cNvSpPr txBox="1"/>
          <p:nvPr/>
        </p:nvSpPr>
        <p:spPr>
          <a:xfrm>
            <a:off x="2231400" y="437125"/>
            <a:ext cx="4839300" cy="633900"/>
          </a:xfrm>
          <a:prstGeom prst="rect">
            <a:avLst/>
          </a:prstGeom>
          <a:noFill/>
          <a:ln>
            <a:noFill/>
          </a:ln>
        </p:spPr>
        <p:txBody>
          <a:bodyPr lIns="91425" tIns="91425" rIns="91425" bIns="91425" anchor="t" anchorCtr="0">
            <a:noAutofit/>
          </a:bodyPr>
          <a:lstStyle/>
          <a:p>
            <a:pPr lvl="0" algn="ctr" rtl="0">
              <a:spcBef>
                <a:spcPts val="0"/>
              </a:spcBef>
              <a:buNone/>
            </a:pPr>
            <a:r>
              <a:rPr lang="it" sz="3000" b="1">
                <a:solidFill>
                  <a:srgbClr val="CC0000"/>
                </a:solidFill>
                <a:latin typeface="Bree Serif"/>
                <a:ea typeface="Bree Serif"/>
                <a:cs typeface="Bree Serif"/>
                <a:sym typeface="Bree Serif"/>
              </a:rPr>
              <a:t>Quante ore di formazione?</a:t>
            </a:r>
          </a:p>
        </p:txBody>
      </p:sp>
      <p:sp>
        <p:nvSpPr>
          <p:cNvPr id="115" name="Shape 115"/>
          <p:cNvSpPr txBox="1"/>
          <p:nvPr/>
        </p:nvSpPr>
        <p:spPr>
          <a:xfrm>
            <a:off x="1396500" y="1216950"/>
            <a:ext cx="6509100" cy="3619200"/>
          </a:xfrm>
          <a:prstGeom prst="rect">
            <a:avLst/>
          </a:prstGeom>
          <a:noFill/>
          <a:ln>
            <a:noFill/>
          </a:ln>
        </p:spPr>
        <p:txBody>
          <a:bodyPr lIns="91425" tIns="91425" rIns="91425" bIns="91425" anchor="t" anchorCtr="0">
            <a:noAutofit/>
          </a:bodyPr>
          <a:lstStyle/>
          <a:p>
            <a:pPr lvl="0" algn="just" rtl="0">
              <a:spcBef>
                <a:spcPts val="0"/>
              </a:spcBef>
              <a:buNone/>
            </a:pPr>
            <a:r>
              <a:rPr lang="it" sz="2400">
                <a:solidFill>
                  <a:srgbClr val="073763"/>
                </a:solidFill>
                <a:latin typeface="Bree Serif"/>
                <a:ea typeface="Bree Serif"/>
                <a:cs typeface="Bree Serif"/>
                <a:sym typeface="Bree Serif"/>
              </a:rPr>
              <a:t>“Le azioni formative per gli insegnanti di ogni istituto sono inserite nel Piano Triennale dell’Offerta Formativa, in coerenza con le scelte del Collegio Docenti che lo elabora sulla base degli indirizzi del dirigente scolastico. </a:t>
            </a:r>
            <a:r>
              <a:rPr lang="it" sz="2400">
                <a:solidFill>
                  <a:srgbClr val="CC0000"/>
                </a:solidFill>
                <a:latin typeface="Bree Serif"/>
                <a:ea typeface="Bree Serif"/>
                <a:cs typeface="Bree Serif"/>
                <a:sym typeface="Bree Serif"/>
              </a:rPr>
              <a:t>L’obbligatorietà non si traduce, quindi, automaticamente in un numero di ore da svolgere ogni anno</a:t>
            </a:r>
            <a:r>
              <a:rPr lang="it" sz="2400">
                <a:solidFill>
                  <a:srgbClr val="073763"/>
                </a:solidFill>
                <a:latin typeface="Bree Serif"/>
                <a:ea typeface="Bree Serif"/>
                <a:cs typeface="Bree Serif"/>
                <a:sym typeface="Bree Serif"/>
              </a:rPr>
              <a:t>, ma nel rispetto del contenuto del piano...</a:t>
            </a:r>
          </a:p>
          <a:p>
            <a:pPr lvl="0" algn="just" rtl="0">
              <a:spcBef>
                <a:spcPts val="0"/>
              </a:spcBef>
              <a:buNone/>
            </a:pPr>
            <a:endParaRPr sz="1800" b="1"/>
          </a:p>
          <a:p>
            <a:pPr lvl="0" algn="just" rtl="0">
              <a:spcBef>
                <a:spcPts val="0"/>
              </a:spcBef>
              <a:buNone/>
            </a:pPr>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20"/>
        <p:cNvGrpSpPr/>
        <p:nvPr/>
      </p:nvGrpSpPr>
      <p:grpSpPr>
        <a:xfrm>
          <a:off x="0" y="0"/>
          <a:ext cx="0" cy="0"/>
          <a:chOff x="0" y="0"/>
          <a:chExt cx="0" cy="0"/>
        </a:xfrm>
      </p:grpSpPr>
      <p:sp>
        <p:nvSpPr>
          <p:cNvPr id="121" name="Shape 121"/>
          <p:cNvSpPr txBox="1"/>
          <p:nvPr/>
        </p:nvSpPr>
        <p:spPr>
          <a:xfrm>
            <a:off x="2218625" y="517900"/>
            <a:ext cx="4839300" cy="633900"/>
          </a:xfrm>
          <a:prstGeom prst="rect">
            <a:avLst/>
          </a:prstGeom>
          <a:noFill/>
          <a:ln>
            <a:noFill/>
          </a:ln>
        </p:spPr>
        <p:txBody>
          <a:bodyPr lIns="91425" tIns="91425" rIns="91425" bIns="91425" anchor="t" anchorCtr="0">
            <a:noAutofit/>
          </a:bodyPr>
          <a:lstStyle/>
          <a:p>
            <a:pPr lvl="0" algn="ctr" rtl="0">
              <a:spcBef>
                <a:spcPts val="0"/>
              </a:spcBef>
              <a:buNone/>
            </a:pPr>
            <a:r>
              <a:rPr lang="it" sz="3000" b="1">
                <a:solidFill>
                  <a:srgbClr val="CC0000"/>
                </a:solidFill>
                <a:latin typeface="Bree Serif"/>
                <a:ea typeface="Bree Serif"/>
                <a:cs typeface="Bree Serif"/>
                <a:sym typeface="Bree Serif"/>
              </a:rPr>
              <a:t>Cosa deve fare il docente?</a:t>
            </a:r>
          </a:p>
        </p:txBody>
      </p:sp>
      <p:sp>
        <p:nvSpPr>
          <p:cNvPr id="122" name="Shape 122"/>
          <p:cNvSpPr txBox="1"/>
          <p:nvPr/>
        </p:nvSpPr>
        <p:spPr>
          <a:xfrm>
            <a:off x="1294775" y="1336875"/>
            <a:ext cx="6898500" cy="3174600"/>
          </a:xfrm>
          <a:prstGeom prst="rect">
            <a:avLst/>
          </a:prstGeom>
          <a:noFill/>
          <a:ln>
            <a:noFill/>
          </a:ln>
        </p:spPr>
        <p:txBody>
          <a:bodyPr lIns="91425" tIns="91425" rIns="91425" bIns="91425" anchor="t" anchorCtr="0">
            <a:noAutofit/>
          </a:bodyPr>
          <a:lstStyle/>
          <a:p>
            <a:pPr lvl="0" algn="just" rtl="0">
              <a:lnSpc>
                <a:spcPct val="115000"/>
              </a:lnSpc>
              <a:spcBef>
                <a:spcPts val="0"/>
              </a:spcBef>
              <a:spcAft>
                <a:spcPts val="700"/>
              </a:spcAft>
              <a:buNone/>
            </a:pPr>
            <a:r>
              <a:rPr lang="it" sz="2200">
                <a:solidFill>
                  <a:srgbClr val="351C75"/>
                </a:solidFill>
                <a:highlight>
                  <a:srgbClr val="FFFFFF"/>
                </a:highlight>
                <a:latin typeface="Bree Serif"/>
                <a:ea typeface="Bree Serif"/>
                <a:cs typeface="Bree Serif"/>
                <a:sym typeface="Bree Serif"/>
              </a:rPr>
              <a:t>Il docente avrà il compito di stendere un </a:t>
            </a:r>
            <a:r>
              <a:rPr lang="it" sz="2200" b="1">
                <a:solidFill>
                  <a:srgbClr val="351C75"/>
                </a:solidFill>
                <a:highlight>
                  <a:srgbClr val="FFFFFF"/>
                </a:highlight>
                <a:latin typeface="Bree Serif"/>
                <a:ea typeface="Bree Serif"/>
                <a:cs typeface="Bree Serif"/>
                <a:sym typeface="Bree Serif"/>
              </a:rPr>
              <a:t>piano individuale di sviluppo professionale</a:t>
            </a:r>
            <a:r>
              <a:rPr lang="it" sz="2200">
                <a:solidFill>
                  <a:srgbClr val="351C75"/>
                </a:solidFill>
                <a:highlight>
                  <a:srgbClr val="FFFFFF"/>
                </a:highlight>
                <a:latin typeface="Bree Serif"/>
                <a:ea typeface="Bree Serif"/>
                <a:cs typeface="Bree Serif"/>
                <a:sym typeface="Bree Serif"/>
              </a:rPr>
              <a:t>: ci sarà un sistema on-line nel quale ciascun docente potrà documentare e riorganizzare la propria </a:t>
            </a:r>
            <a:r>
              <a:rPr lang="it" sz="2200" b="1">
                <a:solidFill>
                  <a:srgbClr val="351C75"/>
                </a:solidFill>
                <a:highlight>
                  <a:srgbClr val="FFFFFF"/>
                </a:highlight>
                <a:latin typeface="Bree Serif"/>
                <a:ea typeface="Bree Serif"/>
                <a:cs typeface="Bree Serif"/>
                <a:sym typeface="Bree Serif"/>
              </a:rPr>
              <a:t>“storia formativa e professionale”</a:t>
            </a:r>
            <a:r>
              <a:rPr lang="it" sz="2200">
                <a:solidFill>
                  <a:srgbClr val="351C75"/>
                </a:solidFill>
                <a:highlight>
                  <a:srgbClr val="FFFFFF"/>
                </a:highlight>
                <a:latin typeface="Bree Serif"/>
                <a:ea typeface="Bree Serif"/>
                <a:cs typeface="Bree Serif"/>
                <a:sym typeface="Bree Serif"/>
              </a:rPr>
              <a:t> costruendo il proprio portfolio. Il </a:t>
            </a:r>
            <a:r>
              <a:rPr lang="it" sz="2200" b="1">
                <a:solidFill>
                  <a:srgbClr val="351C75"/>
                </a:solidFill>
                <a:highlight>
                  <a:srgbClr val="FFFFFF"/>
                </a:highlight>
                <a:latin typeface="Bree Serif"/>
                <a:ea typeface="Bree Serif"/>
                <a:cs typeface="Bree Serif"/>
                <a:sym typeface="Bree Serif"/>
              </a:rPr>
              <a:t>portfolio</a:t>
            </a:r>
            <a:r>
              <a:rPr lang="it" sz="2200">
                <a:solidFill>
                  <a:srgbClr val="351C75"/>
                </a:solidFill>
                <a:highlight>
                  <a:srgbClr val="FFFFFF"/>
                </a:highlight>
                <a:latin typeface="Bree Serif"/>
                <a:ea typeface="Bree Serif"/>
                <a:cs typeface="Bree Serif"/>
                <a:sym typeface="Bree Serif"/>
              </a:rPr>
              <a:t> permetterà di valutare la qualità e la quantità della formazione effettuata (monte ore, modalità, contenuti).</a:t>
            </a:r>
          </a:p>
          <a:p>
            <a:pPr lvl="0" algn="ctr" rtl="0">
              <a:spcBef>
                <a:spcPts val="0"/>
              </a:spcBef>
              <a:buNone/>
            </a:pPr>
            <a:endParaRPr sz="2800" b="1">
              <a:solidFill>
                <a:srgbClr val="1155CC"/>
              </a:solidFill>
              <a:latin typeface="Bree Serif"/>
              <a:ea typeface="Bree Serif"/>
              <a:cs typeface="Bree Serif"/>
              <a:sym typeface="Bree Serif"/>
            </a:endParaRPr>
          </a:p>
          <a:p>
            <a:pPr lvl="0" algn="ctr" rtl="0">
              <a:spcBef>
                <a:spcPts val="0"/>
              </a:spcBef>
              <a:buNone/>
            </a:pPr>
            <a:endParaRPr sz="1800" b="1"/>
          </a:p>
          <a:p>
            <a:pPr lvl="0" algn="ctr" rtl="0">
              <a:spcBef>
                <a:spcPts val="0"/>
              </a:spcBef>
              <a:buNone/>
            </a:pPr>
            <a:endParaRPr b="1"/>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27"/>
        <p:cNvGrpSpPr/>
        <p:nvPr/>
      </p:nvGrpSpPr>
      <p:grpSpPr>
        <a:xfrm>
          <a:off x="0" y="0"/>
          <a:ext cx="0" cy="0"/>
          <a:chOff x="0" y="0"/>
          <a:chExt cx="0" cy="0"/>
        </a:xfrm>
      </p:grpSpPr>
      <p:sp>
        <p:nvSpPr>
          <p:cNvPr id="128" name="Shape 128"/>
          <p:cNvSpPr txBox="1">
            <a:spLocks noGrp="1"/>
          </p:cNvSpPr>
          <p:nvPr>
            <p:ph type="ctrTitle"/>
          </p:nvPr>
        </p:nvSpPr>
        <p:spPr>
          <a:xfrm>
            <a:off x="1225625" y="1524175"/>
            <a:ext cx="7174800" cy="3842100"/>
          </a:xfrm>
          <a:prstGeom prst="rect">
            <a:avLst/>
          </a:prstGeom>
        </p:spPr>
        <p:txBody>
          <a:bodyPr lIns="91425" tIns="91425" rIns="91425" bIns="91425" anchor="ctr" anchorCtr="0">
            <a:noAutofit/>
          </a:bodyPr>
          <a:lstStyle/>
          <a:p>
            <a:pPr lvl="0" algn="just" rtl="0">
              <a:lnSpc>
                <a:spcPct val="100000"/>
              </a:lnSpc>
              <a:spcBef>
                <a:spcPts val="0"/>
              </a:spcBef>
              <a:spcAft>
                <a:spcPts val="1000"/>
              </a:spcAft>
              <a:buNone/>
            </a:pPr>
            <a:r>
              <a:rPr lang="it" sz="2400">
                <a:solidFill>
                  <a:srgbClr val="333333"/>
                </a:solidFill>
                <a:highlight>
                  <a:srgbClr val="FFFFFF"/>
                </a:highlight>
                <a:latin typeface="Bree Serif"/>
                <a:ea typeface="Bree Serif"/>
                <a:cs typeface="Bree Serif"/>
                <a:sym typeface="Bree Serif"/>
              </a:rPr>
              <a:t>           </a:t>
            </a:r>
            <a:r>
              <a:rPr lang="it" sz="2400">
                <a:solidFill>
                  <a:srgbClr val="351C75"/>
                </a:solidFill>
                <a:highlight>
                  <a:srgbClr val="FFFFFF"/>
                </a:highlight>
                <a:latin typeface="Bree Serif"/>
                <a:ea typeface="Bree Serif"/>
                <a:cs typeface="Bree Serif"/>
                <a:sym typeface="Bree Serif"/>
              </a:rPr>
              <a:t>Tre macro-aree:</a:t>
            </a:r>
          </a:p>
          <a:p>
            <a:pPr marL="698500" lvl="0" indent="-381000" algn="l" rtl="0">
              <a:lnSpc>
                <a:spcPct val="100000"/>
              </a:lnSpc>
              <a:spcBef>
                <a:spcPts val="0"/>
              </a:spcBef>
              <a:spcAft>
                <a:spcPts val="1000"/>
              </a:spcAft>
              <a:buClr>
                <a:srgbClr val="351C75"/>
              </a:buClr>
              <a:buSzPct val="100000"/>
              <a:buFont typeface="Bree Serif"/>
              <a:buAutoNum type="arabicPeriod"/>
            </a:pPr>
            <a:r>
              <a:rPr lang="it" sz="2400" b="0">
                <a:solidFill>
                  <a:srgbClr val="351C75"/>
                </a:solidFill>
                <a:highlight>
                  <a:srgbClr val="FFFFFF"/>
                </a:highlight>
                <a:latin typeface="Bree Serif"/>
                <a:ea typeface="Bree Serif"/>
                <a:cs typeface="Bree Serif"/>
                <a:sym typeface="Bree Serif"/>
              </a:rPr>
              <a:t>Area delle competenze relative all’insegnamento (competenze didattiche)</a:t>
            </a:r>
          </a:p>
          <a:p>
            <a:pPr marL="698500" lvl="0" indent="-381000" algn="l" rtl="0">
              <a:lnSpc>
                <a:spcPct val="100000"/>
              </a:lnSpc>
              <a:spcBef>
                <a:spcPts val="0"/>
              </a:spcBef>
              <a:spcAft>
                <a:spcPts val="1000"/>
              </a:spcAft>
              <a:buClr>
                <a:srgbClr val="351C75"/>
              </a:buClr>
              <a:buSzPct val="100000"/>
              <a:buFont typeface="Bree Serif"/>
              <a:buAutoNum type="arabicPeriod"/>
            </a:pPr>
            <a:r>
              <a:rPr lang="it" sz="2400" b="0">
                <a:solidFill>
                  <a:srgbClr val="351C75"/>
                </a:solidFill>
                <a:highlight>
                  <a:srgbClr val="FFFFFF"/>
                </a:highlight>
                <a:latin typeface="Bree Serif"/>
                <a:ea typeface="Bree Serif"/>
                <a:cs typeface="Bree Serif"/>
                <a:sym typeface="Bree Serif"/>
              </a:rPr>
              <a:t>Area delle competenze relative alla partecipazione scolastica (competenze organizzative)</a:t>
            </a:r>
          </a:p>
          <a:p>
            <a:pPr marL="698500" lvl="0" indent="-381000" algn="l" rtl="0">
              <a:lnSpc>
                <a:spcPct val="100000"/>
              </a:lnSpc>
              <a:spcBef>
                <a:spcPts val="0"/>
              </a:spcBef>
              <a:spcAft>
                <a:spcPts val="0"/>
              </a:spcAft>
              <a:buClr>
                <a:srgbClr val="351C75"/>
              </a:buClr>
              <a:buSzPct val="100000"/>
              <a:buFont typeface="Bree Serif"/>
              <a:buAutoNum type="arabicPeriod"/>
            </a:pPr>
            <a:r>
              <a:rPr lang="it" sz="2400" b="0">
                <a:solidFill>
                  <a:srgbClr val="351C75"/>
                </a:solidFill>
                <a:highlight>
                  <a:srgbClr val="FFFFFF"/>
                </a:highlight>
                <a:latin typeface="Bree Serif"/>
                <a:ea typeface="Bree Serif"/>
                <a:cs typeface="Bree Serif"/>
                <a:sym typeface="Bree Serif"/>
              </a:rPr>
              <a:t>Area delle competenze relative alla propria formazione (competenze professionali)</a:t>
            </a:r>
          </a:p>
          <a:p>
            <a:pPr lvl="0" rtl="0">
              <a:lnSpc>
                <a:spcPct val="115000"/>
              </a:lnSpc>
              <a:spcBef>
                <a:spcPts val="0"/>
              </a:spcBef>
              <a:spcAft>
                <a:spcPts val="0"/>
              </a:spcAft>
              <a:buNone/>
            </a:pPr>
            <a:endParaRPr sz="1800">
              <a:solidFill>
                <a:srgbClr val="1155CC"/>
              </a:solidFill>
              <a:latin typeface="Bree Serif"/>
              <a:ea typeface="Bree Serif"/>
              <a:cs typeface="Bree Serif"/>
              <a:sym typeface="Bree Serif"/>
            </a:endParaRPr>
          </a:p>
          <a:p>
            <a:pPr lvl="0" rtl="0">
              <a:lnSpc>
                <a:spcPct val="115000"/>
              </a:lnSpc>
              <a:spcBef>
                <a:spcPts val="0"/>
              </a:spcBef>
              <a:spcAft>
                <a:spcPts val="1000"/>
              </a:spcAft>
              <a:buNone/>
            </a:pPr>
            <a:endParaRPr sz="1800">
              <a:solidFill>
                <a:srgbClr val="1155CC"/>
              </a:solidFill>
              <a:latin typeface="Bree Serif"/>
              <a:ea typeface="Bree Serif"/>
              <a:cs typeface="Bree Serif"/>
              <a:sym typeface="Bree Serif"/>
            </a:endParaRPr>
          </a:p>
          <a:p>
            <a:pPr lvl="0" rtl="0">
              <a:lnSpc>
                <a:spcPct val="150000"/>
              </a:lnSpc>
              <a:spcBef>
                <a:spcPts val="0"/>
              </a:spcBef>
              <a:spcAft>
                <a:spcPts val="1000"/>
              </a:spcAft>
              <a:buNone/>
            </a:pPr>
            <a:endParaRPr sz="1800">
              <a:solidFill>
                <a:srgbClr val="1155CC"/>
              </a:solidFill>
              <a:latin typeface="Bree Serif"/>
              <a:ea typeface="Bree Serif"/>
              <a:cs typeface="Bree Serif"/>
              <a:sym typeface="Bree Serif"/>
            </a:endParaRPr>
          </a:p>
        </p:txBody>
      </p:sp>
      <p:sp>
        <p:nvSpPr>
          <p:cNvPr id="129" name="Shape 129"/>
          <p:cNvSpPr txBox="1"/>
          <p:nvPr/>
        </p:nvSpPr>
        <p:spPr>
          <a:xfrm>
            <a:off x="2125625" y="353900"/>
            <a:ext cx="5374800" cy="633900"/>
          </a:xfrm>
          <a:prstGeom prst="rect">
            <a:avLst/>
          </a:prstGeom>
          <a:noFill/>
          <a:ln>
            <a:noFill/>
          </a:ln>
        </p:spPr>
        <p:txBody>
          <a:bodyPr lIns="91425" tIns="91425" rIns="91425" bIns="91425" anchor="t" anchorCtr="0">
            <a:noAutofit/>
          </a:bodyPr>
          <a:lstStyle/>
          <a:p>
            <a:pPr lvl="0" algn="ctr" rtl="0">
              <a:spcBef>
                <a:spcPts val="0"/>
              </a:spcBef>
              <a:buNone/>
            </a:pPr>
            <a:r>
              <a:rPr lang="it" sz="3000" b="1">
                <a:solidFill>
                  <a:srgbClr val="CC0000"/>
                </a:solidFill>
                <a:latin typeface="Bree Serif"/>
                <a:ea typeface="Bree Serif"/>
                <a:cs typeface="Bree Serif"/>
                <a:sym typeface="Bree Serif"/>
              </a:rPr>
              <a:t>Il piano individuale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34"/>
        <p:cNvGrpSpPr/>
        <p:nvPr/>
      </p:nvGrpSpPr>
      <p:grpSpPr>
        <a:xfrm>
          <a:off x="0" y="0"/>
          <a:ext cx="0" cy="0"/>
          <a:chOff x="0" y="0"/>
          <a:chExt cx="0" cy="0"/>
        </a:xfrm>
      </p:grpSpPr>
      <p:sp>
        <p:nvSpPr>
          <p:cNvPr id="135" name="Shape 135"/>
          <p:cNvSpPr txBox="1"/>
          <p:nvPr/>
        </p:nvSpPr>
        <p:spPr>
          <a:xfrm>
            <a:off x="2330675" y="514550"/>
            <a:ext cx="4839300" cy="633900"/>
          </a:xfrm>
          <a:prstGeom prst="rect">
            <a:avLst/>
          </a:prstGeom>
          <a:noFill/>
          <a:ln>
            <a:noFill/>
          </a:ln>
        </p:spPr>
        <p:txBody>
          <a:bodyPr lIns="91425" tIns="91425" rIns="91425" bIns="91425" anchor="t" anchorCtr="0">
            <a:noAutofit/>
          </a:bodyPr>
          <a:lstStyle/>
          <a:p>
            <a:pPr lvl="0" algn="ctr" rtl="0">
              <a:spcBef>
                <a:spcPts val="0"/>
              </a:spcBef>
              <a:buNone/>
            </a:pPr>
            <a:r>
              <a:rPr lang="it" sz="3000" b="1">
                <a:solidFill>
                  <a:srgbClr val="CC0000"/>
                </a:solidFill>
                <a:latin typeface="Bree Serif"/>
                <a:ea typeface="Bree Serif"/>
                <a:cs typeface="Bree Serif"/>
                <a:sym typeface="Bree Serif"/>
              </a:rPr>
              <a:t>Cosa deve fare la scuola?</a:t>
            </a:r>
          </a:p>
        </p:txBody>
      </p:sp>
      <p:sp>
        <p:nvSpPr>
          <p:cNvPr id="136" name="Shape 136"/>
          <p:cNvSpPr txBox="1"/>
          <p:nvPr/>
        </p:nvSpPr>
        <p:spPr>
          <a:xfrm>
            <a:off x="1575575" y="1300425"/>
            <a:ext cx="6349500" cy="3174600"/>
          </a:xfrm>
          <a:prstGeom prst="rect">
            <a:avLst/>
          </a:prstGeom>
          <a:noFill/>
          <a:ln>
            <a:noFill/>
          </a:ln>
        </p:spPr>
        <p:txBody>
          <a:bodyPr lIns="91425" tIns="91425" rIns="91425" bIns="91425" anchor="t" anchorCtr="0">
            <a:noAutofit/>
          </a:bodyPr>
          <a:lstStyle/>
          <a:p>
            <a:pPr lvl="0" algn="just" rtl="0">
              <a:lnSpc>
                <a:spcPct val="115000"/>
              </a:lnSpc>
              <a:spcBef>
                <a:spcPts val="0"/>
              </a:spcBef>
              <a:spcAft>
                <a:spcPts val="700"/>
              </a:spcAft>
              <a:buNone/>
            </a:pPr>
            <a:r>
              <a:rPr lang="it" sz="2200">
                <a:solidFill>
                  <a:srgbClr val="1C4587"/>
                </a:solidFill>
                <a:highlight>
                  <a:srgbClr val="FFFFFF"/>
                </a:highlight>
                <a:latin typeface="Bree Serif"/>
                <a:ea typeface="Bree Serif"/>
                <a:cs typeface="Bree Serif"/>
                <a:sym typeface="Bree Serif"/>
              </a:rPr>
              <a:t>Le scuole dovranno redigere un Piano Formativo triennale, parte integrante del PTOF, ispirato a quello nazionale, che si raccordi con le esigenze formative della rete di ambito, ma, allo stesso tempo, adatto ai bisogni formativi che ogni territorio avrà cura di individuare, coinvolgendo direttamente i docenti mediante il Piano individuale di Sviluppo Professionale.</a:t>
            </a:r>
          </a:p>
          <a:p>
            <a:pPr lvl="0" algn="ctr" rtl="0">
              <a:spcBef>
                <a:spcPts val="0"/>
              </a:spcBef>
              <a:buNone/>
            </a:pPr>
            <a:endParaRPr sz="2800" b="1">
              <a:solidFill>
                <a:srgbClr val="1155CC"/>
              </a:solidFill>
              <a:latin typeface="Bree Serif"/>
              <a:ea typeface="Bree Serif"/>
              <a:cs typeface="Bree Serif"/>
              <a:sym typeface="Bree Serif"/>
            </a:endParaRPr>
          </a:p>
          <a:p>
            <a:pPr lvl="0" algn="ctr" rtl="0">
              <a:spcBef>
                <a:spcPts val="0"/>
              </a:spcBef>
              <a:buNone/>
            </a:pPr>
            <a:endParaRPr sz="1800" b="1"/>
          </a:p>
          <a:p>
            <a:pPr lvl="0" algn="ctr" rtl="0">
              <a:spcBef>
                <a:spcPts val="0"/>
              </a:spcBef>
              <a:buNone/>
            </a:pPr>
            <a:endParaRPr b="1"/>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41"/>
        <p:cNvGrpSpPr/>
        <p:nvPr/>
      </p:nvGrpSpPr>
      <p:grpSpPr>
        <a:xfrm>
          <a:off x="0" y="0"/>
          <a:ext cx="0" cy="0"/>
          <a:chOff x="0" y="0"/>
          <a:chExt cx="0" cy="0"/>
        </a:xfrm>
      </p:grpSpPr>
      <p:sp>
        <p:nvSpPr>
          <p:cNvPr id="142" name="Shape 142"/>
          <p:cNvSpPr txBox="1"/>
          <p:nvPr/>
        </p:nvSpPr>
        <p:spPr>
          <a:xfrm>
            <a:off x="2316750" y="770250"/>
            <a:ext cx="4839300" cy="633900"/>
          </a:xfrm>
          <a:prstGeom prst="rect">
            <a:avLst/>
          </a:prstGeom>
          <a:noFill/>
          <a:ln>
            <a:noFill/>
          </a:ln>
        </p:spPr>
        <p:txBody>
          <a:bodyPr lIns="91425" tIns="91425" rIns="91425" bIns="91425" anchor="t" anchorCtr="0">
            <a:noAutofit/>
          </a:bodyPr>
          <a:lstStyle/>
          <a:p>
            <a:pPr lvl="0" algn="ctr" rtl="0">
              <a:spcBef>
                <a:spcPts val="0"/>
              </a:spcBef>
              <a:buNone/>
            </a:pPr>
            <a:r>
              <a:rPr lang="it" sz="3000" b="1">
                <a:solidFill>
                  <a:srgbClr val="CC0000"/>
                </a:solidFill>
                <a:latin typeface="Bree Serif"/>
                <a:ea typeface="Bree Serif"/>
                <a:cs typeface="Bree Serif"/>
                <a:sym typeface="Bree Serif"/>
              </a:rPr>
              <a:t>Cosa deve fare la scuola?</a:t>
            </a:r>
          </a:p>
        </p:txBody>
      </p:sp>
      <p:sp>
        <p:nvSpPr>
          <p:cNvPr id="143" name="Shape 143"/>
          <p:cNvSpPr txBox="1"/>
          <p:nvPr/>
        </p:nvSpPr>
        <p:spPr>
          <a:xfrm>
            <a:off x="1389900" y="1698175"/>
            <a:ext cx="6693000" cy="2896500"/>
          </a:xfrm>
          <a:prstGeom prst="rect">
            <a:avLst/>
          </a:prstGeom>
          <a:noFill/>
          <a:ln>
            <a:noFill/>
          </a:ln>
        </p:spPr>
        <p:txBody>
          <a:bodyPr lIns="91425" tIns="91425" rIns="91425" bIns="91425" anchor="t" anchorCtr="0">
            <a:noAutofit/>
          </a:bodyPr>
          <a:lstStyle/>
          <a:p>
            <a:pPr lvl="0" algn="just" rtl="0">
              <a:lnSpc>
                <a:spcPct val="115000"/>
              </a:lnSpc>
              <a:spcBef>
                <a:spcPts val="0"/>
              </a:spcBef>
              <a:spcAft>
                <a:spcPts val="700"/>
              </a:spcAft>
              <a:buNone/>
            </a:pPr>
            <a:r>
              <a:rPr lang="it" sz="2600">
                <a:solidFill>
                  <a:srgbClr val="0B5394"/>
                </a:solidFill>
                <a:highlight>
                  <a:srgbClr val="FFFFFF"/>
                </a:highlight>
                <a:latin typeface="Bree Serif"/>
                <a:ea typeface="Bree Serif"/>
                <a:cs typeface="Bree Serif"/>
                <a:sym typeface="Bree Serif"/>
              </a:rPr>
              <a:t>Le scuole articoleranno le attività di formazione in </a:t>
            </a:r>
            <a:r>
              <a:rPr lang="it" sz="2600">
                <a:solidFill>
                  <a:srgbClr val="CC0000"/>
                </a:solidFill>
                <a:highlight>
                  <a:srgbClr val="FFFFFF"/>
                </a:highlight>
                <a:latin typeface="Bree Serif"/>
                <a:ea typeface="Bree Serif"/>
                <a:cs typeface="Bree Serif"/>
                <a:sym typeface="Bree Serif"/>
              </a:rPr>
              <a:t>UNITA’ FORMATIVE</a:t>
            </a:r>
            <a:r>
              <a:rPr lang="it" sz="2600">
                <a:solidFill>
                  <a:srgbClr val="0B5394"/>
                </a:solidFill>
                <a:highlight>
                  <a:srgbClr val="FFFFFF"/>
                </a:highlight>
                <a:latin typeface="Bree Serif"/>
                <a:ea typeface="Bree Serif"/>
                <a:cs typeface="Bree Serif"/>
                <a:sym typeface="Bree Serif"/>
              </a:rPr>
              <a:t> che, programmate e attuate su base triennale, dovranno essere coerenti con il Piano Nazionale e con i propri Piani formativi.</a:t>
            </a:r>
          </a:p>
          <a:p>
            <a:pPr lvl="0" algn="ctr" rtl="0">
              <a:spcBef>
                <a:spcPts val="0"/>
              </a:spcBef>
              <a:buNone/>
            </a:pPr>
            <a:endParaRPr sz="2800">
              <a:solidFill>
                <a:srgbClr val="1155CC"/>
              </a:solidFill>
              <a:latin typeface="Bree Serif"/>
              <a:ea typeface="Bree Serif"/>
              <a:cs typeface="Bree Serif"/>
              <a:sym typeface="Bree Serif"/>
            </a:endParaRPr>
          </a:p>
          <a:p>
            <a:pPr lvl="0" algn="ctr" rtl="0">
              <a:spcBef>
                <a:spcPts val="0"/>
              </a:spcBef>
              <a:buNone/>
            </a:pPr>
            <a:endParaRPr sz="1800" b="1"/>
          </a:p>
          <a:p>
            <a:pPr lvl="0" algn="ctr" rtl="0">
              <a:spcBef>
                <a:spcPts val="0"/>
              </a:spcBef>
              <a:buNone/>
            </a:pPr>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48"/>
        <p:cNvGrpSpPr/>
        <p:nvPr/>
      </p:nvGrpSpPr>
      <p:grpSpPr>
        <a:xfrm>
          <a:off x="0" y="0"/>
          <a:ext cx="0" cy="0"/>
          <a:chOff x="0" y="0"/>
          <a:chExt cx="0" cy="0"/>
        </a:xfrm>
      </p:grpSpPr>
      <p:sp>
        <p:nvSpPr>
          <p:cNvPr id="149" name="Shape 149"/>
          <p:cNvSpPr txBox="1"/>
          <p:nvPr/>
        </p:nvSpPr>
        <p:spPr>
          <a:xfrm>
            <a:off x="2274050" y="569100"/>
            <a:ext cx="4839300" cy="633900"/>
          </a:xfrm>
          <a:prstGeom prst="rect">
            <a:avLst/>
          </a:prstGeom>
          <a:noFill/>
          <a:ln>
            <a:noFill/>
          </a:ln>
        </p:spPr>
        <p:txBody>
          <a:bodyPr lIns="91425" tIns="91425" rIns="91425" bIns="91425" anchor="t" anchorCtr="0">
            <a:noAutofit/>
          </a:bodyPr>
          <a:lstStyle/>
          <a:p>
            <a:pPr lvl="0" algn="ctr" rtl="0">
              <a:spcBef>
                <a:spcPts val="0"/>
              </a:spcBef>
              <a:buNone/>
            </a:pPr>
            <a:r>
              <a:rPr lang="it" sz="3000" b="1">
                <a:solidFill>
                  <a:srgbClr val="CC0000"/>
                </a:solidFill>
                <a:latin typeface="Bree Serif"/>
                <a:ea typeface="Bree Serif"/>
                <a:cs typeface="Bree Serif"/>
                <a:sym typeface="Bree Serif"/>
              </a:rPr>
              <a:t>Cosa deve fare la scuola?</a:t>
            </a:r>
          </a:p>
        </p:txBody>
      </p:sp>
      <p:sp>
        <p:nvSpPr>
          <p:cNvPr id="150" name="Shape 150"/>
          <p:cNvSpPr txBox="1"/>
          <p:nvPr/>
        </p:nvSpPr>
        <p:spPr>
          <a:xfrm>
            <a:off x="1191225" y="1414425"/>
            <a:ext cx="7333200" cy="3181800"/>
          </a:xfrm>
          <a:prstGeom prst="rect">
            <a:avLst/>
          </a:prstGeom>
          <a:noFill/>
          <a:ln>
            <a:noFill/>
          </a:ln>
        </p:spPr>
        <p:txBody>
          <a:bodyPr lIns="91425" tIns="91425" rIns="91425" bIns="91425" anchor="t" anchorCtr="0">
            <a:noAutofit/>
          </a:bodyPr>
          <a:lstStyle/>
          <a:p>
            <a:pPr lvl="0" algn="just" rtl="0">
              <a:lnSpc>
                <a:spcPct val="115000"/>
              </a:lnSpc>
              <a:spcBef>
                <a:spcPts val="0"/>
              </a:spcBef>
              <a:spcAft>
                <a:spcPts val="700"/>
              </a:spcAft>
              <a:buNone/>
            </a:pPr>
            <a:r>
              <a:rPr lang="it" sz="2400">
                <a:solidFill>
                  <a:srgbClr val="0B5394"/>
                </a:solidFill>
                <a:highlight>
                  <a:srgbClr val="FFFFFF"/>
                </a:highlight>
                <a:latin typeface="Bree Serif"/>
                <a:ea typeface="Bree Serif"/>
                <a:cs typeface="Bree Serif"/>
                <a:sym typeface="Bree Serif"/>
              </a:rPr>
              <a:t>La scuola deve garantire ad ogni docente almeno </a:t>
            </a:r>
            <a:r>
              <a:rPr lang="it" sz="2400" b="1">
                <a:solidFill>
                  <a:srgbClr val="FF0000"/>
                </a:solidFill>
                <a:highlight>
                  <a:srgbClr val="FFFFFF"/>
                </a:highlight>
                <a:latin typeface="Bree Serif"/>
                <a:ea typeface="Bree Serif"/>
                <a:cs typeface="Bree Serif"/>
                <a:sym typeface="Bree Serif"/>
              </a:rPr>
              <a:t>UNA</a:t>
            </a:r>
            <a:r>
              <a:rPr lang="it" sz="2400">
                <a:solidFill>
                  <a:srgbClr val="0B5394"/>
                </a:solidFill>
                <a:highlight>
                  <a:srgbClr val="FFFFFF"/>
                </a:highlight>
                <a:latin typeface="Bree Serif"/>
                <a:ea typeface="Bree Serif"/>
                <a:cs typeface="Bree Serif"/>
                <a:sym typeface="Bree Serif"/>
              </a:rPr>
              <a:t> unità formativa </a:t>
            </a:r>
            <a:r>
              <a:rPr lang="it" sz="2400">
                <a:solidFill>
                  <a:srgbClr val="FF0000"/>
                </a:solidFill>
                <a:highlight>
                  <a:srgbClr val="FFFFFF"/>
                </a:highlight>
                <a:latin typeface="Bree Serif"/>
                <a:ea typeface="Bree Serif"/>
                <a:cs typeface="Bree Serif"/>
                <a:sym typeface="Bree Serif"/>
              </a:rPr>
              <a:t>per ogni anno scolastico</a:t>
            </a:r>
            <a:r>
              <a:rPr lang="it" sz="2400">
                <a:solidFill>
                  <a:srgbClr val="0B5394"/>
                </a:solidFill>
                <a:highlight>
                  <a:srgbClr val="FFFFFF"/>
                </a:highlight>
                <a:latin typeface="Bree Serif"/>
                <a:ea typeface="Bree Serif"/>
                <a:cs typeface="Bree Serif"/>
                <a:sym typeface="Bree Serif"/>
              </a:rPr>
              <a:t>, ma tali unità non dovranno necessariamente raggiungere un monte ore annuo prestabilito a priori a livello ministeriale. Le ore di formazione vengono eventualmente stabilite in totale autonomia dalle scuole nell’ambito del PTOF.</a:t>
            </a:r>
          </a:p>
          <a:p>
            <a:pPr lvl="0" algn="ctr" rtl="0">
              <a:spcBef>
                <a:spcPts val="0"/>
              </a:spcBef>
              <a:buNone/>
            </a:pPr>
            <a:endParaRPr>
              <a:solidFill>
                <a:srgbClr val="1155CC"/>
              </a:solidFil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55"/>
        <p:cNvGrpSpPr/>
        <p:nvPr/>
      </p:nvGrpSpPr>
      <p:grpSpPr>
        <a:xfrm>
          <a:off x="0" y="0"/>
          <a:ext cx="0" cy="0"/>
          <a:chOff x="0" y="0"/>
          <a:chExt cx="0" cy="0"/>
        </a:xfrm>
      </p:grpSpPr>
      <p:sp>
        <p:nvSpPr>
          <p:cNvPr id="156" name="Shape 156"/>
          <p:cNvSpPr txBox="1"/>
          <p:nvPr/>
        </p:nvSpPr>
        <p:spPr>
          <a:xfrm>
            <a:off x="2184700" y="460625"/>
            <a:ext cx="4839300" cy="633900"/>
          </a:xfrm>
          <a:prstGeom prst="rect">
            <a:avLst/>
          </a:prstGeom>
          <a:noFill/>
          <a:ln>
            <a:noFill/>
          </a:ln>
        </p:spPr>
        <p:txBody>
          <a:bodyPr lIns="91425" tIns="91425" rIns="91425" bIns="91425" anchor="t" anchorCtr="0">
            <a:noAutofit/>
          </a:bodyPr>
          <a:lstStyle/>
          <a:p>
            <a:pPr lvl="0" algn="ctr" rtl="0">
              <a:spcBef>
                <a:spcPts val="0"/>
              </a:spcBef>
              <a:buNone/>
            </a:pPr>
            <a:r>
              <a:rPr lang="it" sz="3000" b="1">
                <a:solidFill>
                  <a:srgbClr val="CC0000"/>
                </a:solidFill>
                <a:latin typeface="Bree Serif"/>
                <a:ea typeface="Bree Serif"/>
                <a:cs typeface="Bree Serif"/>
                <a:sym typeface="Bree Serif"/>
              </a:rPr>
              <a:t>Le unità formative</a:t>
            </a:r>
          </a:p>
        </p:txBody>
      </p:sp>
      <p:sp>
        <p:nvSpPr>
          <p:cNvPr id="157" name="Shape 157"/>
          <p:cNvSpPr txBox="1"/>
          <p:nvPr/>
        </p:nvSpPr>
        <p:spPr>
          <a:xfrm>
            <a:off x="1614425" y="1339550"/>
            <a:ext cx="6827700" cy="3477600"/>
          </a:xfrm>
          <a:prstGeom prst="rect">
            <a:avLst/>
          </a:prstGeom>
          <a:noFill/>
          <a:ln>
            <a:noFill/>
          </a:ln>
        </p:spPr>
        <p:txBody>
          <a:bodyPr lIns="91425" tIns="91425" rIns="91425" bIns="91425" anchor="t" anchorCtr="0">
            <a:noAutofit/>
          </a:bodyPr>
          <a:lstStyle/>
          <a:p>
            <a:pPr lvl="0" algn="just" rtl="0">
              <a:lnSpc>
                <a:spcPct val="115000"/>
              </a:lnSpc>
              <a:spcBef>
                <a:spcPts val="0"/>
              </a:spcBef>
              <a:spcAft>
                <a:spcPts val="700"/>
              </a:spcAft>
              <a:buNone/>
            </a:pPr>
            <a:r>
              <a:rPr lang="it" sz="2400">
                <a:solidFill>
                  <a:srgbClr val="073763"/>
                </a:solidFill>
                <a:highlight>
                  <a:srgbClr val="FFFFFF"/>
                </a:highlight>
                <a:latin typeface="Bree Serif"/>
                <a:ea typeface="Bree Serif"/>
                <a:cs typeface="Bree Serif"/>
                <a:sym typeface="Bree Serif"/>
              </a:rPr>
              <a:t>Le unità formative possono prevedere:</a:t>
            </a:r>
          </a:p>
          <a:p>
            <a:pPr marL="457200" lvl="0" indent="-381000" algn="just" rtl="0">
              <a:lnSpc>
                <a:spcPct val="115000"/>
              </a:lnSpc>
              <a:spcBef>
                <a:spcPts val="0"/>
              </a:spcBef>
              <a:spcAft>
                <a:spcPts val="700"/>
              </a:spcAft>
              <a:buClr>
                <a:srgbClr val="CC0000"/>
              </a:buClr>
              <a:buSzPct val="100000"/>
              <a:buFont typeface="Bree Serif"/>
              <a:buChar char="●"/>
            </a:pPr>
            <a:r>
              <a:rPr lang="it" sz="2400">
                <a:solidFill>
                  <a:srgbClr val="CC0000"/>
                </a:solidFill>
                <a:highlight>
                  <a:srgbClr val="FFFFFF"/>
                </a:highlight>
                <a:latin typeface="Bree Serif"/>
                <a:ea typeface="Bree Serif"/>
                <a:cs typeface="Bree Serif"/>
                <a:sym typeface="Bree Serif"/>
              </a:rPr>
              <a:t>formazione in presenza</a:t>
            </a:r>
          </a:p>
          <a:p>
            <a:pPr marL="457200" lvl="0" indent="-381000" algn="just" rtl="0">
              <a:lnSpc>
                <a:spcPct val="115000"/>
              </a:lnSpc>
              <a:spcBef>
                <a:spcPts val="0"/>
              </a:spcBef>
              <a:spcAft>
                <a:spcPts val="700"/>
              </a:spcAft>
              <a:buClr>
                <a:srgbClr val="CC0000"/>
              </a:buClr>
              <a:buSzPct val="100000"/>
              <a:buFont typeface="Bree Serif"/>
              <a:buChar char="●"/>
            </a:pPr>
            <a:r>
              <a:rPr lang="it" sz="2400">
                <a:solidFill>
                  <a:srgbClr val="CC0000"/>
                </a:solidFill>
                <a:highlight>
                  <a:srgbClr val="FFFFFF"/>
                </a:highlight>
                <a:latin typeface="Bree Serif"/>
                <a:ea typeface="Bree Serif"/>
                <a:cs typeface="Bree Serif"/>
                <a:sym typeface="Bree Serif"/>
              </a:rPr>
              <a:t>formazione on-line</a:t>
            </a:r>
          </a:p>
          <a:p>
            <a:pPr marL="457200" lvl="0" indent="-381000" algn="just" rtl="0">
              <a:lnSpc>
                <a:spcPct val="115000"/>
              </a:lnSpc>
              <a:spcBef>
                <a:spcPts val="0"/>
              </a:spcBef>
              <a:spcAft>
                <a:spcPts val="700"/>
              </a:spcAft>
              <a:buClr>
                <a:srgbClr val="CC0000"/>
              </a:buClr>
              <a:buSzPct val="100000"/>
              <a:buFont typeface="Bree Serif"/>
              <a:buChar char="●"/>
            </a:pPr>
            <a:r>
              <a:rPr lang="it" sz="2400">
                <a:solidFill>
                  <a:srgbClr val="CC0000"/>
                </a:solidFill>
                <a:highlight>
                  <a:srgbClr val="FFFFFF"/>
                </a:highlight>
                <a:latin typeface="Bree Serif"/>
                <a:ea typeface="Bree Serif"/>
                <a:cs typeface="Bree Serif"/>
                <a:sym typeface="Bree Serif"/>
              </a:rPr>
              <a:t>sperimentazione didattica</a:t>
            </a:r>
          </a:p>
          <a:p>
            <a:pPr marL="457200" lvl="0" indent="-381000" algn="just" rtl="0">
              <a:lnSpc>
                <a:spcPct val="115000"/>
              </a:lnSpc>
              <a:spcBef>
                <a:spcPts val="0"/>
              </a:spcBef>
              <a:spcAft>
                <a:spcPts val="700"/>
              </a:spcAft>
              <a:buClr>
                <a:srgbClr val="CC0000"/>
              </a:buClr>
              <a:buSzPct val="100000"/>
              <a:buFont typeface="Bree Serif"/>
              <a:buChar char="●"/>
            </a:pPr>
            <a:r>
              <a:rPr lang="it" sz="2400">
                <a:solidFill>
                  <a:srgbClr val="CC0000"/>
                </a:solidFill>
                <a:highlight>
                  <a:srgbClr val="FFFFFF"/>
                </a:highlight>
                <a:latin typeface="Bree Serif"/>
                <a:ea typeface="Bree Serif"/>
                <a:cs typeface="Bree Serif"/>
                <a:sym typeface="Bree Serif"/>
              </a:rPr>
              <a:t>lavoro in rete</a:t>
            </a:r>
          </a:p>
          <a:p>
            <a:pPr marL="457200" lvl="0" indent="-381000" algn="just" rtl="0">
              <a:lnSpc>
                <a:spcPct val="115000"/>
              </a:lnSpc>
              <a:spcBef>
                <a:spcPts val="0"/>
              </a:spcBef>
              <a:spcAft>
                <a:spcPts val="700"/>
              </a:spcAft>
              <a:buClr>
                <a:srgbClr val="CC0000"/>
              </a:buClr>
              <a:buSzPct val="100000"/>
              <a:buFont typeface="Bree Serif"/>
              <a:buChar char="●"/>
            </a:pPr>
            <a:r>
              <a:rPr lang="it" sz="2400">
                <a:solidFill>
                  <a:srgbClr val="CC0000"/>
                </a:solidFill>
                <a:highlight>
                  <a:srgbClr val="FFFFFF"/>
                </a:highlight>
                <a:latin typeface="Bree Serif"/>
                <a:ea typeface="Bree Serif"/>
                <a:cs typeface="Bree Serif"/>
                <a:sym typeface="Bree Serif"/>
              </a:rPr>
              <a:t>approfondimento personale e collegiale</a:t>
            </a:r>
          </a:p>
          <a:p>
            <a:pPr marL="457200" lvl="0" indent="-381000" algn="just" rtl="0">
              <a:lnSpc>
                <a:spcPct val="115000"/>
              </a:lnSpc>
              <a:spcBef>
                <a:spcPts val="0"/>
              </a:spcBef>
              <a:spcAft>
                <a:spcPts val="700"/>
              </a:spcAft>
              <a:buClr>
                <a:srgbClr val="CC0000"/>
              </a:buClr>
              <a:buSzPct val="100000"/>
              <a:buFont typeface="Bree Serif"/>
              <a:buChar char="●"/>
            </a:pPr>
            <a:r>
              <a:rPr lang="it" sz="2400">
                <a:solidFill>
                  <a:srgbClr val="CC0000"/>
                </a:solidFill>
                <a:highlight>
                  <a:srgbClr val="FFFFFF"/>
                </a:highlight>
                <a:latin typeface="Bree Serif"/>
                <a:ea typeface="Bree Serif"/>
                <a:cs typeface="Bree Serif"/>
                <a:sym typeface="Bree Serif"/>
              </a:rPr>
              <a:t>progettazione e rielaborazione</a:t>
            </a:r>
          </a:p>
          <a:p>
            <a:pPr lvl="0" algn="ctr" rtl="0">
              <a:spcBef>
                <a:spcPts val="0"/>
              </a:spcBef>
              <a:buNone/>
            </a:pPr>
            <a:endParaRPr>
              <a:solidFill>
                <a:srgbClr val="1155CC"/>
              </a:solidFil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62"/>
        <p:cNvGrpSpPr/>
        <p:nvPr/>
      </p:nvGrpSpPr>
      <p:grpSpPr>
        <a:xfrm>
          <a:off x="0" y="0"/>
          <a:ext cx="0" cy="0"/>
          <a:chOff x="0" y="0"/>
          <a:chExt cx="0" cy="0"/>
        </a:xfrm>
      </p:grpSpPr>
      <p:sp>
        <p:nvSpPr>
          <p:cNvPr id="163" name="Shape 163"/>
          <p:cNvSpPr txBox="1"/>
          <p:nvPr/>
        </p:nvSpPr>
        <p:spPr>
          <a:xfrm>
            <a:off x="2203850" y="301075"/>
            <a:ext cx="4839300" cy="633900"/>
          </a:xfrm>
          <a:prstGeom prst="rect">
            <a:avLst/>
          </a:prstGeom>
          <a:noFill/>
          <a:ln>
            <a:noFill/>
          </a:ln>
        </p:spPr>
        <p:txBody>
          <a:bodyPr lIns="91425" tIns="91425" rIns="91425" bIns="91425" anchor="t" anchorCtr="0">
            <a:noAutofit/>
          </a:bodyPr>
          <a:lstStyle/>
          <a:p>
            <a:pPr lvl="0" algn="ctr" rtl="0">
              <a:spcBef>
                <a:spcPts val="0"/>
              </a:spcBef>
              <a:buNone/>
            </a:pPr>
            <a:r>
              <a:rPr lang="it" sz="3000" b="1">
                <a:solidFill>
                  <a:srgbClr val="CC0000"/>
                </a:solidFill>
                <a:latin typeface="Bree Serif"/>
                <a:ea typeface="Bree Serif"/>
                <a:cs typeface="Bree Serif"/>
                <a:sym typeface="Bree Serif"/>
              </a:rPr>
              <a:t>Le unità formative</a:t>
            </a:r>
          </a:p>
        </p:txBody>
      </p:sp>
      <p:sp>
        <p:nvSpPr>
          <p:cNvPr id="164" name="Shape 164"/>
          <p:cNvSpPr txBox="1"/>
          <p:nvPr/>
        </p:nvSpPr>
        <p:spPr>
          <a:xfrm>
            <a:off x="1205000" y="1268850"/>
            <a:ext cx="7333200" cy="3285000"/>
          </a:xfrm>
          <a:prstGeom prst="rect">
            <a:avLst/>
          </a:prstGeom>
          <a:noFill/>
          <a:ln>
            <a:noFill/>
          </a:ln>
        </p:spPr>
        <p:txBody>
          <a:bodyPr lIns="91425" tIns="91425" rIns="91425" bIns="91425" anchor="t" anchorCtr="0">
            <a:noAutofit/>
          </a:bodyPr>
          <a:lstStyle/>
          <a:p>
            <a:pPr lvl="0" rtl="0">
              <a:lnSpc>
                <a:spcPct val="115000"/>
              </a:lnSpc>
              <a:spcBef>
                <a:spcPts val="0"/>
              </a:spcBef>
              <a:spcAft>
                <a:spcPts val="700"/>
              </a:spcAft>
              <a:buNone/>
            </a:pPr>
            <a:r>
              <a:rPr lang="it" sz="2400">
                <a:solidFill>
                  <a:srgbClr val="073763"/>
                </a:solidFill>
                <a:highlight>
                  <a:srgbClr val="FFFFFF"/>
                </a:highlight>
                <a:latin typeface="Bree Serif"/>
                <a:ea typeface="Bree Serif"/>
                <a:cs typeface="Bree Serif"/>
                <a:sym typeface="Bree Serif"/>
              </a:rPr>
              <a:t>Sono unità formative anche le attività di formazione</a:t>
            </a:r>
          </a:p>
          <a:p>
            <a:pPr marL="457200" lvl="0" indent="-381000" rtl="0">
              <a:lnSpc>
                <a:spcPct val="115000"/>
              </a:lnSpc>
              <a:spcBef>
                <a:spcPts val="0"/>
              </a:spcBef>
              <a:spcAft>
                <a:spcPts val="700"/>
              </a:spcAft>
              <a:buClr>
                <a:srgbClr val="CC0000"/>
              </a:buClr>
              <a:buSzPct val="100000"/>
              <a:buFont typeface="Bree Serif"/>
              <a:buChar char="●"/>
            </a:pPr>
            <a:r>
              <a:rPr lang="it" sz="2400">
                <a:solidFill>
                  <a:srgbClr val="CC0000"/>
                </a:solidFill>
                <a:highlight>
                  <a:srgbClr val="FFFFFF"/>
                </a:highlight>
                <a:latin typeface="Bree Serif"/>
                <a:ea typeface="Bree Serif"/>
                <a:cs typeface="Bree Serif"/>
                <a:sym typeface="Bree Serif"/>
              </a:rPr>
              <a:t>per gli animatori digitali</a:t>
            </a:r>
          </a:p>
          <a:p>
            <a:pPr marL="457200" lvl="0" indent="-381000" rtl="0">
              <a:lnSpc>
                <a:spcPct val="115000"/>
              </a:lnSpc>
              <a:spcBef>
                <a:spcPts val="0"/>
              </a:spcBef>
              <a:spcAft>
                <a:spcPts val="700"/>
              </a:spcAft>
              <a:buClr>
                <a:srgbClr val="CC0000"/>
              </a:buClr>
              <a:buSzPct val="100000"/>
              <a:buFont typeface="Bree Serif"/>
              <a:buChar char="●"/>
            </a:pPr>
            <a:r>
              <a:rPr lang="it" sz="2400">
                <a:solidFill>
                  <a:srgbClr val="CC0000"/>
                </a:solidFill>
                <a:highlight>
                  <a:srgbClr val="FFFFFF"/>
                </a:highlight>
                <a:latin typeface="Bree Serif"/>
                <a:ea typeface="Bree Serif"/>
                <a:cs typeface="Bree Serif"/>
                <a:sym typeface="Bree Serif"/>
              </a:rPr>
              <a:t>per il team per l’innovazione</a:t>
            </a:r>
          </a:p>
          <a:p>
            <a:pPr marL="457200" lvl="0" indent="-381000" rtl="0">
              <a:lnSpc>
                <a:spcPct val="115000"/>
              </a:lnSpc>
              <a:spcBef>
                <a:spcPts val="0"/>
              </a:spcBef>
              <a:spcAft>
                <a:spcPts val="700"/>
              </a:spcAft>
              <a:buClr>
                <a:srgbClr val="CC0000"/>
              </a:buClr>
              <a:buSzPct val="100000"/>
              <a:buFont typeface="Bree Serif"/>
              <a:buChar char="●"/>
            </a:pPr>
            <a:r>
              <a:rPr lang="it" sz="2400">
                <a:solidFill>
                  <a:srgbClr val="CC0000"/>
                </a:solidFill>
                <a:highlight>
                  <a:srgbClr val="FFFFFF"/>
                </a:highlight>
                <a:latin typeface="Bree Serif"/>
                <a:ea typeface="Bree Serif"/>
                <a:cs typeface="Bree Serif"/>
                <a:sym typeface="Bree Serif"/>
              </a:rPr>
              <a:t>per i tutor neo-immessi</a:t>
            </a:r>
          </a:p>
          <a:p>
            <a:pPr marL="457200" lvl="0" indent="-381000" rtl="0">
              <a:lnSpc>
                <a:spcPct val="115000"/>
              </a:lnSpc>
              <a:spcBef>
                <a:spcPts val="0"/>
              </a:spcBef>
              <a:spcAft>
                <a:spcPts val="700"/>
              </a:spcAft>
              <a:buClr>
                <a:srgbClr val="CC0000"/>
              </a:buClr>
              <a:buSzPct val="100000"/>
              <a:buFont typeface="Bree Serif"/>
              <a:buChar char="●"/>
            </a:pPr>
            <a:r>
              <a:rPr lang="it" sz="2400">
                <a:solidFill>
                  <a:srgbClr val="CC0000"/>
                </a:solidFill>
                <a:highlight>
                  <a:srgbClr val="FFFFFF"/>
                </a:highlight>
                <a:latin typeface="Bree Serif"/>
                <a:ea typeface="Bree Serif"/>
                <a:cs typeface="Bree Serif"/>
                <a:sym typeface="Bree Serif"/>
              </a:rPr>
              <a:t>per i coordinatori per l’inclusione</a:t>
            </a:r>
          </a:p>
          <a:p>
            <a:pPr marL="457200" lvl="0" indent="-381000" rtl="0">
              <a:lnSpc>
                <a:spcPct val="115000"/>
              </a:lnSpc>
              <a:spcBef>
                <a:spcPts val="0"/>
              </a:spcBef>
              <a:spcAft>
                <a:spcPts val="700"/>
              </a:spcAft>
              <a:buClr>
                <a:srgbClr val="CC0000"/>
              </a:buClr>
              <a:buSzPct val="100000"/>
              <a:buFont typeface="Bree Serif"/>
              <a:buChar char="●"/>
            </a:pPr>
            <a:r>
              <a:rPr lang="it" sz="2400">
                <a:solidFill>
                  <a:srgbClr val="CC0000"/>
                </a:solidFill>
                <a:highlight>
                  <a:srgbClr val="FFFFFF"/>
                </a:highlight>
                <a:latin typeface="Bree Serif"/>
                <a:ea typeface="Bree Serif"/>
                <a:cs typeface="Bree Serif"/>
                <a:sym typeface="Bree Serif"/>
              </a:rPr>
              <a:t>per ruoli chiave sull’Alternanza scuola-lavoro</a:t>
            </a:r>
          </a:p>
          <a:p>
            <a:pPr marL="457200" lvl="0" indent="-381000" rtl="0">
              <a:lnSpc>
                <a:spcPct val="115000"/>
              </a:lnSpc>
              <a:spcBef>
                <a:spcPts val="0"/>
              </a:spcBef>
              <a:spcAft>
                <a:spcPts val="700"/>
              </a:spcAft>
              <a:buClr>
                <a:srgbClr val="CC0000"/>
              </a:buClr>
              <a:buSzPct val="100000"/>
              <a:buFont typeface="Bree Serif"/>
              <a:buChar char="●"/>
            </a:pPr>
            <a:r>
              <a:rPr lang="it" sz="2400">
                <a:solidFill>
                  <a:srgbClr val="CC0000"/>
                </a:solidFill>
                <a:highlight>
                  <a:srgbClr val="FFFFFF"/>
                </a:highlight>
                <a:latin typeface="Bree Serif"/>
                <a:ea typeface="Bree Serif"/>
                <a:cs typeface="Bree Serif"/>
                <a:sym typeface="Bree Serif"/>
              </a:rPr>
              <a:t>approfondimento CLIL</a:t>
            </a:r>
          </a:p>
          <a:p>
            <a:pPr lvl="0" algn="ctr" rtl="0">
              <a:spcBef>
                <a:spcPts val="0"/>
              </a:spcBef>
              <a:buNone/>
            </a:pPr>
            <a:endParaRPr>
              <a:solidFill>
                <a:srgbClr val="1155CC"/>
              </a:solidFill>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69"/>
        <p:cNvGrpSpPr/>
        <p:nvPr/>
      </p:nvGrpSpPr>
      <p:grpSpPr>
        <a:xfrm>
          <a:off x="0" y="0"/>
          <a:ext cx="0" cy="0"/>
          <a:chOff x="0" y="0"/>
          <a:chExt cx="0" cy="0"/>
        </a:xfrm>
      </p:grpSpPr>
      <p:sp>
        <p:nvSpPr>
          <p:cNvPr id="170" name="Shape 170"/>
          <p:cNvSpPr txBox="1"/>
          <p:nvPr/>
        </p:nvSpPr>
        <p:spPr>
          <a:xfrm>
            <a:off x="2336650" y="478150"/>
            <a:ext cx="4839300" cy="633900"/>
          </a:xfrm>
          <a:prstGeom prst="rect">
            <a:avLst/>
          </a:prstGeom>
          <a:noFill/>
          <a:ln>
            <a:noFill/>
          </a:ln>
        </p:spPr>
        <p:txBody>
          <a:bodyPr lIns="91425" tIns="91425" rIns="91425" bIns="91425" anchor="t" anchorCtr="0">
            <a:noAutofit/>
          </a:bodyPr>
          <a:lstStyle/>
          <a:p>
            <a:pPr lvl="0" algn="ctr" rtl="0">
              <a:spcBef>
                <a:spcPts val="0"/>
              </a:spcBef>
              <a:buNone/>
            </a:pPr>
            <a:r>
              <a:rPr lang="it" sz="3000" b="1">
                <a:solidFill>
                  <a:srgbClr val="CC0000"/>
                </a:solidFill>
                <a:latin typeface="Bree Serif"/>
                <a:ea typeface="Bree Serif"/>
                <a:cs typeface="Bree Serif"/>
                <a:sym typeface="Bree Serif"/>
              </a:rPr>
              <a:t>Le unità formative</a:t>
            </a:r>
          </a:p>
        </p:txBody>
      </p:sp>
      <p:sp>
        <p:nvSpPr>
          <p:cNvPr id="171" name="Shape 171"/>
          <p:cNvSpPr txBox="1"/>
          <p:nvPr/>
        </p:nvSpPr>
        <p:spPr>
          <a:xfrm>
            <a:off x="1205000" y="1268850"/>
            <a:ext cx="7333200" cy="3285000"/>
          </a:xfrm>
          <a:prstGeom prst="rect">
            <a:avLst/>
          </a:prstGeom>
          <a:noFill/>
          <a:ln>
            <a:noFill/>
          </a:ln>
        </p:spPr>
        <p:txBody>
          <a:bodyPr lIns="91425" tIns="91425" rIns="91425" bIns="91425" anchor="t" anchorCtr="0">
            <a:noAutofit/>
          </a:bodyPr>
          <a:lstStyle/>
          <a:p>
            <a:pPr lvl="0" algn="just" rtl="0">
              <a:lnSpc>
                <a:spcPct val="115000"/>
              </a:lnSpc>
              <a:spcBef>
                <a:spcPts val="0"/>
              </a:spcBef>
              <a:spcAft>
                <a:spcPts val="700"/>
              </a:spcAft>
              <a:buSzPct val="50000"/>
              <a:buNone/>
            </a:pPr>
            <a:r>
              <a:rPr lang="it" sz="2200" b="1">
                <a:solidFill>
                  <a:srgbClr val="073763"/>
                </a:solidFill>
                <a:latin typeface="Bree Serif"/>
                <a:ea typeface="Bree Serif"/>
                <a:cs typeface="Bree Serif"/>
                <a:sym typeface="Bree Serif"/>
              </a:rPr>
              <a:t>Le unità formative possono essere promosse e attestate (art 1 D. 170/2016):</a:t>
            </a:r>
          </a:p>
          <a:p>
            <a:pPr marL="457200" lvl="0" indent="-368300" algn="just" rtl="0">
              <a:lnSpc>
                <a:spcPct val="115000"/>
              </a:lnSpc>
              <a:spcBef>
                <a:spcPts val="0"/>
              </a:spcBef>
              <a:spcAft>
                <a:spcPts val="700"/>
              </a:spcAft>
              <a:buClr>
                <a:srgbClr val="CC0000"/>
              </a:buClr>
              <a:buSzPct val="100000"/>
              <a:buFont typeface="Bree Serif"/>
              <a:buChar char="●"/>
            </a:pPr>
            <a:r>
              <a:rPr lang="it" sz="2200" b="1">
                <a:solidFill>
                  <a:srgbClr val="CC0000"/>
                </a:solidFill>
                <a:latin typeface="Bree Serif"/>
                <a:ea typeface="Bree Serif"/>
                <a:cs typeface="Bree Serif"/>
                <a:sym typeface="Bree Serif"/>
              </a:rPr>
              <a:t>dalla scuola</a:t>
            </a:r>
          </a:p>
          <a:p>
            <a:pPr marL="457200" lvl="0" indent="-368300" algn="just" rtl="0">
              <a:lnSpc>
                <a:spcPct val="115000"/>
              </a:lnSpc>
              <a:spcBef>
                <a:spcPts val="0"/>
              </a:spcBef>
              <a:spcAft>
                <a:spcPts val="700"/>
              </a:spcAft>
              <a:buClr>
                <a:srgbClr val="CC0000"/>
              </a:buClr>
              <a:buSzPct val="100000"/>
              <a:buFont typeface="Bree Serif"/>
              <a:buChar char="●"/>
            </a:pPr>
            <a:r>
              <a:rPr lang="it" sz="2200" b="1">
                <a:solidFill>
                  <a:srgbClr val="CC0000"/>
                </a:solidFill>
                <a:latin typeface="Bree Serif"/>
                <a:ea typeface="Bree Serif"/>
                <a:cs typeface="Bree Serif"/>
                <a:sym typeface="Bree Serif"/>
              </a:rPr>
              <a:t>dalle reti di scuole</a:t>
            </a:r>
          </a:p>
          <a:p>
            <a:pPr marL="457200" lvl="0" indent="-368300" algn="just" rtl="0">
              <a:lnSpc>
                <a:spcPct val="115000"/>
              </a:lnSpc>
              <a:spcBef>
                <a:spcPts val="0"/>
              </a:spcBef>
              <a:spcAft>
                <a:spcPts val="700"/>
              </a:spcAft>
              <a:buClr>
                <a:srgbClr val="CC0000"/>
              </a:buClr>
              <a:buSzPct val="100000"/>
              <a:buFont typeface="Bree Serif"/>
              <a:buChar char="●"/>
            </a:pPr>
            <a:r>
              <a:rPr lang="it" sz="2200" b="1">
                <a:solidFill>
                  <a:srgbClr val="CC0000"/>
                </a:solidFill>
                <a:latin typeface="Bree Serif"/>
                <a:ea typeface="Bree Serif"/>
                <a:cs typeface="Bree Serif"/>
                <a:sym typeface="Bree Serif"/>
              </a:rPr>
              <a:t>dall’Amministrazione</a:t>
            </a:r>
          </a:p>
          <a:p>
            <a:pPr marL="457200" lvl="0" indent="-368300" algn="just" rtl="0">
              <a:lnSpc>
                <a:spcPct val="115000"/>
              </a:lnSpc>
              <a:spcBef>
                <a:spcPts val="0"/>
              </a:spcBef>
              <a:spcAft>
                <a:spcPts val="700"/>
              </a:spcAft>
              <a:buClr>
                <a:srgbClr val="CC0000"/>
              </a:buClr>
              <a:buSzPct val="100000"/>
              <a:buFont typeface="Bree Serif"/>
              <a:buChar char="●"/>
            </a:pPr>
            <a:r>
              <a:rPr lang="it" sz="2200" b="1">
                <a:solidFill>
                  <a:srgbClr val="CC0000"/>
                </a:solidFill>
                <a:latin typeface="Bree Serif"/>
                <a:ea typeface="Bree Serif"/>
                <a:cs typeface="Bree Serif"/>
                <a:sym typeface="Bree Serif"/>
              </a:rPr>
              <a:t>dalle Università e dai consorzi universitari</a:t>
            </a:r>
          </a:p>
          <a:p>
            <a:pPr marL="457200" lvl="0" indent="-368300" algn="just" rtl="0">
              <a:lnSpc>
                <a:spcPct val="115000"/>
              </a:lnSpc>
              <a:spcBef>
                <a:spcPts val="0"/>
              </a:spcBef>
              <a:spcAft>
                <a:spcPts val="700"/>
              </a:spcAft>
              <a:buClr>
                <a:srgbClr val="CC0000"/>
              </a:buClr>
              <a:buSzPct val="100000"/>
              <a:buFont typeface="Bree Serif"/>
              <a:buChar char="●"/>
            </a:pPr>
            <a:r>
              <a:rPr lang="it" sz="2200" b="1">
                <a:solidFill>
                  <a:srgbClr val="CC0000"/>
                </a:solidFill>
                <a:latin typeface="Bree Serif"/>
                <a:ea typeface="Bree Serif"/>
                <a:cs typeface="Bree Serif"/>
                <a:sym typeface="Bree Serif"/>
              </a:rPr>
              <a:t>da altri soggetti accreditati purché le azioni siano coerenti con il Piano di formazione della scuola</a:t>
            </a:r>
          </a:p>
          <a:p>
            <a:pPr lvl="0" algn="ctr" rtl="0">
              <a:spcBef>
                <a:spcPts val="0"/>
              </a:spcBef>
              <a:buNone/>
            </a:pPr>
            <a:endParaRPr>
              <a:solidFill>
                <a:srgbClr val="1155CC"/>
              </a:solidFill>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76"/>
        <p:cNvGrpSpPr/>
        <p:nvPr/>
      </p:nvGrpSpPr>
      <p:grpSpPr>
        <a:xfrm>
          <a:off x="0" y="0"/>
          <a:ext cx="0" cy="0"/>
          <a:chOff x="0" y="0"/>
          <a:chExt cx="0" cy="0"/>
        </a:xfrm>
      </p:grpSpPr>
      <p:sp>
        <p:nvSpPr>
          <p:cNvPr id="177" name="Shape 177"/>
          <p:cNvSpPr txBox="1">
            <a:spLocks noGrp="1"/>
          </p:cNvSpPr>
          <p:nvPr>
            <p:ph type="ctrTitle"/>
          </p:nvPr>
        </p:nvSpPr>
        <p:spPr>
          <a:xfrm>
            <a:off x="1577250" y="1654925"/>
            <a:ext cx="1676100" cy="484500"/>
          </a:xfrm>
          <a:prstGeom prst="rect">
            <a:avLst/>
          </a:prstGeom>
        </p:spPr>
        <p:txBody>
          <a:bodyPr lIns="91425" tIns="91425" rIns="91425" bIns="91425" anchor="ctr" anchorCtr="0">
            <a:noAutofit/>
          </a:bodyPr>
          <a:lstStyle/>
          <a:p>
            <a:pPr lvl="0" rtl="0">
              <a:lnSpc>
                <a:spcPct val="115000"/>
              </a:lnSpc>
              <a:spcBef>
                <a:spcPts val="0"/>
              </a:spcBef>
              <a:spcAft>
                <a:spcPts val="1000"/>
              </a:spcAft>
              <a:buNone/>
            </a:pPr>
            <a:r>
              <a:rPr lang="it" sz="3600">
                <a:solidFill>
                  <a:srgbClr val="1155CC"/>
                </a:solidFill>
                <a:latin typeface="Bree Serif"/>
                <a:ea typeface="Bree Serif"/>
                <a:cs typeface="Bree Serif"/>
                <a:sym typeface="Bree Serif"/>
              </a:rPr>
              <a:t>MIUR</a:t>
            </a:r>
          </a:p>
          <a:p>
            <a:pPr lvl="0" rtl="0">
              <a:lnSpc>
                <a:spcPct val="150000"/>
              </a:lnSpc>
              <a:spcBef>
                <a:spcPts val="0"/>
              </a:spcBef>
              <a:spcAft>
                <a:spcPts val="1000"/>
              </a:spcAft>
              <a:buNone/>
            </a:pPr>
            <a:endParaRPr sz="1800">
              <a:solidFill>
                <a:srgbClr val="1155CC"/>
              </a:solidFill>
              <a:latin typeface="Bree Serif"/>
              <a:ea typeface="Bree Serif"/>
              <a:cs typeface="Bree Serif"/>
              <a:sym typeface="Bree Serif"/>
            </a:endParaRPr>
          </a:p>
        </p:txBody>
      </p:sp>
      <p:sp>
        <p:nvSpPr>
          <p:cNvPr id="179" name="Shape 179"/>
          <p:cNvSpPr txBox="1">
            <a:spLocks noGrp="1"/>
          </p:cNvSpPr>
          <p:nvPr>
            <p:ph type="ctrTitle" idx="4294967295"/>
          </p:nvPr>
        </p:nvSpPr>
        <p:spPr>
          <a:xfrm>
            <a:off x="7469188" y="1654175"/>
            <a:ext cx="1674812" cy="485775"/>
          </a:xfrm>
          <a:prstGeom prst="rect">
            <a:avLst/>
          </a:prstGeom>
        </p:spPr>
        <p:txBody>
          <a:bodyPr lIns="91425" tIns="91425" rIns="91425" bIns="91425" anchor="ctr" anchorCtr="0">
            <a:noAutofit/>
          </a:bodyPr>
          <a:lstStyle/>
          <a:p>
            <a:pPr lvl="0" rtl="0">
              <a:lnSpc>
                <a:spcPct val="115000"/>
              </a:lnSpc>
              <a:spcBef>
                <a:spcPts val="0"/>
              </a:spcBef>
              <a:spcAft>
                <a:spcPts val="1000"/>
              </a:spcAft>
              <a:buNone/>
            </a:pPr>
            <a:r>
              <a:rPr lang="it" sz="3600">
                <a:solidFill>
                  <a:srgbClr val="1155CC"/>
                </a:solidFill>
                <a:latin typeface="Bree Serif"/>
                <a:ea typeface="Bree Serif"/>
                <a:cs typeface="Bree Serif"/>
                <a:sym typeface="Bree Serif"/>
              </a:rPr>
              <a:t>USR</a:t>
            </a:r>
          </a:p>
          <a:p>
            <a:pPr lvl="0" rtl="0">
              <a:lnSpc>
                <a:spcPct val="150000"/>
              </a:lnSpc>
              <a:spcBef>
                <a:spcPts val="0"/>
              </a:spcBef>
              <a:spcAft>
                <a:spcPts val="1000"/>
              </a:spcAft>
              <a:buNone/>
            </a:pPr>
            <a:endParaRPr sz="1800">
              <a:solidFill>
                <a:srgbClr val="1155CC"/>
              </a:solidFill>
              <a:latin typeface="Bree Serif"/>
              <a:ea typeface="Bree Serif"/>
              <a:cs typeface="Bree Serif"/>
              <a:sym typeface="Bree Serif"/>
            </a:endParaRPr>
          </a:p>
        </p:txBody>
      </p:sp>
      <p:sp>
        <p:nvSpPr>
          <p:cNvPr id="180" name="Shape 180"/>
          <p:cNvSpPr txBox="1">
            <a:spLocks noGrp="1"/>
          </p:cNvSpPr>
          <p:nvPr>
            <p:ph type="ctrTitle" idx="4294967295"/>
          </p:nvPr>
        </p:nvSpPr>
        <p:spPr>
          <a:xfrm>
            <a:off x="0" y="3330575"/>
            <a:ext cx="1927225" cy="484188"/>
          </a:xfrm>
          <a:prstGeom prst="rect">
            <a:avLst/>
          </a:prstGeom>
        </p:spPr>
        <p:txBody>
          <a:bodyPr lIns="91425" tIns="91425" rIns="91425" bIns="91425" anchor="ctr" anchorCtr="0">
            <a:noAutofit/>
          </a:bodyPr>
          <a:lstStyle/>
          <a:p>
            <a:pPr lvl="0" rtl="0">
              <a:lnSpc>
                <a:spcPct val="115000"/>
              </a:lnSpc>
              <a:spcBef>
                <a:spcPts val="0"/>
              </a:spcBef>
              <a:spcAft>
                <a:spcPts val="1000"/>
              </a:spcAft>
              <a:buNone/>
            </a:pPr>
            <a:r>
              <a:rPr lang="it" sz="3600">
                <a:solidFill>
                  <a:srgbClr val="1155CC"/>
                </a:solidFill>
                <a:latin typeface="Bree Serif"/>
                <a:ea typeface="Bree Serif"/>
                <a:cs typeface="Bree Serif"/>
                <a:sym typeface="Bree Serif"/>
              </a:rPr>
              <a:t>SCUOLE</a:t>
            </a:r>
          </a:p>
          <a:p>
            <a:pPr lvl="0" rtl="0">
              <a:lnSpc>
                <a:spcPct val="150000"/>
              </a:lnSpc>
              <a:spcBef>
                <a:spcPts val="0"/>
              </a:spcBef>
              <a:spcAft>
                <a:spcPts val="1000"/>
              </a:spcAft>
              <a:buNone/>
            </a:pPr>
            <a:endParaRPr sz="1800">
              <a:solidFill>
                <a:srgbClr val="1155CC"/>
              </a:solidFill>
              <a:latin typeface="Bree Serif"/>
              <a:ea typeface="Bree Serif"/>
              <a:cs typeface="Bree Serif"/>
              <a:sym typeface="Bree Serif"/>
            </a:endParaRPr>
          </a:p>
        </p:txBody>
      </p:sp>
      <p:sp>
        <p:nvSpPr>
          <p:cNvPr id="178" name="Shape 178"/>
          <p:cNvSpPr txBox="1"/>
          <p:nvPr/>
        </p:nvSpPr>
        <p:spPr>
          <a:xfrm>
            <a:off x="1301575" y="271150"/>
            <a:ext cx="7242300" cy="633900"/>
          </a:xfrm>
          <a:prstGeom prst="rect">
            <a:avLst/>
          </a:prstGeom>
          <a:noFill/>
          <a:ln>
            <a:noFill/>
          </a:ln>
        </p:spPr>
        <p:txBody>
          <a:bodyPr lIns="91425" tIns="91425" rIns="91425" bIns="91425" anchor="t" anchorCtr="0">
            <a:noAutofit/>
          </a:bodyPr>
          <a:lstStyle/>
          <a:p>
            <a:pPr lvl="0" algn="ctr" rtl="0">
              <a:spcBef>
                <a:spcPts val="0"/>
              </a:spcBef>
              <a:buNone/>
            </a:pPr>
            <a:r>
              <a:rPr lang="it" sz="3000" b="1">
                <a:solidFill>
                  <a:srgbClr val="85200C"/>
                </a:solidFill>
                <a:latin typeface="Bree Serif"/>
                <a:ea typeface="Bree Serif"/>
                <a:cs typeface="Bree Serif"/>
                <a:sym typeface="Bree Serif"/>
              </a:rPr>
              <a:t>Come sarà organizzata la formazione</a:t>
            </a:r>
          </a:p>
        </p:txBody>
      </p:sp>
      <p:sp>
        <p:nvSpPr>
          <p:cNvPr id="181" name="Shape 181"/>
          <p:cNvSpPr txBox="1"/>
          <p:nvPr/>
        </p:nvSpPr>
        <p:spPr>
          <a:xfrm>
            <a:off x="248100" y="1776525"/>
            <a:ext cx="4334400" cy="537600"/>
          </a:xfrm>
          <a:prstGeom prst="rect">
            <a:avLst/>
          </a:prstGeom>
          <a:noFill/>
          <a:ln>
            <a:noFill/>
          </a:ln>
        </p:spPr>
        <p:txBody>
          <a:bodyPr lIns="91425" tIns="91425" rIns="91425" bIns="91425" anchor="t" anchorCtr="0">
            <a:noAutofit/>
          </a:bodyPr>
          <a:lstStyle/>
          <a:p>
            <a:pPr lvl="0" algn="ctr" rtl="0">
              <a:spcBef>
                <a:spcPts val="0"/>
              </a:spcBef>
              <a:buNone/>
            </a:pPr>
            <a:r>
              <a:rPr lang="it" sz="1800" b="1">
                <a:solidFill>
                  <a:srgbClr val="CC0000"/>
                </a:solidFill>
              </a:rPr>
              <a:t>Cabina di Regia Piani Nazionali Standard di qualità</a:t>
            </a:r>
          </a:p>
          <a:p>
            <a:pPr lvl="0" algn="ctr">
              <a:spcBef>
                <a:spcPts val="0"/>
              </a:spcBef>
              <a:buNone/>
            </a:pPr>
            <a:r>
              <a:rPr lang="it" sz="1800" b="1">
                <a:solidFill>
                  <a:srgbClr val="CC0000"/>
                </a:solidFill>
              </a:rPr>
              <a:t>Monitoraggio complessivo</a:t>
            </a:r>
          </a:p>
          <a:p>
            <a:pPr lvl="0" algn="ctr">
              <a:spcBef>
                <a:spcPts val="0"/>
              </a:spcBef>
              <a:buNone/>
            </a:pPr>
            <a:endParaRPr/>
          </a:p>
        </p:txBody>
      </p:sp>
      <p:sp>
        <p:nvSpPr>
          <p:cNvPr id="182" name="Shape 182"/>
          <p:cNvSpPr txBox="1"/>
          <p:nvPr/>
        </p:nvSpPr>
        <p:spPr>
          <a:xfrm>
            <a:off x="4528050" y="1776525"/>
            <a:ext cx="4334400" cy="537600"/>
          </a:xfrm>
          <a:prstGeom prst="rect">
            <a:avLst/>
          </a:prstGeom>
          <a:noFill/>
          <a:ln>
            <a:noFill/>
          </a:ln>
        </p:spPr>
        <p:txBody>
          <a:bodyPr lIns="91425" tIns="91425" rIns="91425" bIns="91425" anchor="t" anchorCtr="0">
            <a:noAutofit/>
          </a:bodyPr>
          <a:lstStyle/>
          <a:p>
            <a:pPr lvl="0" algn="ctr" rtl="0">
              <a:spcBef>
                <a:spcPts val="0"/>
              </a:spcBef>
              <a:buNone/>
            </a:pPr>
            <a:r>
              <a:rPr lang="it" sz="1800" b="1">
                <a:solidFill>
                  <a:srgbClr val="CC0000"/>
                </a:solidFill>
              </a:rPr>
              <a:t>Task Force Regionale</a:t>
            </a:r>
          </a:p>
          <a:p>
            <a:pPr lvl="0" algn="ctr" rtl="0">
              <a:spcBef>
                <a:spcPts val="0"/>
              </a:spcBef>
              <a:buNone/>
            </a:pPr>
            <a:r>
              <a:rPr lang="it" sz="1800" b="1">
                <a:solidFill>
                  <a:srgbClr val="CC0000"/>
                </a:solidFill>
              </a:rPr>
              <a:t>Sostegno agli Ambiti</a:t>
            </a:r>
          </a:p>
          <a:p>
            <a:pPr lvl="0" algn="ctr" rtl="0">
              <a:spcBef>
                <a:spcPts val="0"/>
              </a:spcBef>
              <a:buNone/>
            </a:pPr>
            <a:r>
              <a:rPr lang="it" sz="1800" b="1">
                <a:solidFill>
                  <a:srgbClr val="CC0000"/>
                </a:solidFill>
              </a:rPr>
              <a:t>Monitoraggio Territoriale</a:t>
            </a:r>
          </a:p>
          <a:p>
            <a:pPr lvl="0" algn="ctr" rtl="0">
              <a:spcBef>
                <a:spcPts val="0"/>
              </a:spcBef>
              <a:buNone/>
            </a:pPr>
            <a:endParaRPr sz="1800" b="1"/>
          </a:p>
          <a:p>
            <a:pPr lvl="0" algn="ctr" rtl="0">
              <a:spcBef>
                <a:spcPts val="0"/>
              </a:spcBef>
              <a:buNone/>
            </a:pPr>
            <a:endParaRPr/>
          </a:p>
        </p:txBody>
      </p:sp>
      <p:sp>
        <p:nvSpPr>
          <p:cNvPr id="183" name="Shape 183"/>
          <p:cNvSpPr txBox="1"/>
          <p:nvPr/>
        </p:nvSpPr>
        <p:spPr>
          <a:xfrm>
            <a:off x="544400" y="3493925"/>
            <a:ext cx="7455900" cy="1215900"/>
          </a:xfrm>
          <a:prstGeom prst="rect">
            <a:avLst/>
          </a:prstGeom>
          <a:noFill/>
          <a:ln>
            <a:noFill/>
          </a:ln>
        </p:spPr>
        <p:txBody>
          <a:bodyPr lIns="91425" tIns="91425" rIns="91425" bIns="91425" anchor="t" anchorCtr="0">
            <a:noAutofit/>
          </a:bodyPr>
          <a:lstStyle/>
          <a:p>
            <a:pPr lvl="0" algn="ctr" rtl="0">
              <a:spcBef>
                <a:spcPts val="0"/>
              </a:spcBef>
              <a:buNone/>
            </a:pPr>
            <a:r>
              <a:rPr lang="it" sz="1800" b="1">
                <a:solidFill>
                  <a:srgbClr val="CC0000"/>
                </a:solidFill>
              </a:rPr>
              <a:t>Progettano in rete all’interno degli ambiti territoriali, si coordinano con altri poli formativi, redigono i piani di formazione dell’istituto, esprimono i propri bisogni, individualmente e collettivamente, partecipano alla formazione e la valutano.</a:t>
            </a:r>
          </a:p>
          <a:p>
            <a:pPr lvl="0" algn="ctr" rtl="0">
              <a:spcBef>
                <a:spcPts val="0"/>
              </a:spcBef>
              <a:buNone/>
            </a:pPr>
            <a:endParaRPr sz="1800" b="1"/>
          </a:p>
          <a:p>
            <a:pPr lvl="0" algn="ctr" rtl="0">
              <a:spcBef>
                <a:spcPts val="0"/>
              </a:spcBef>
              <a:buNone/>
            </a:pPr>
            <a:endParaRPr sz="1800" b="1"/>
          </a:p>
          <a:p>
            <a:pPr lvl="0" algn="ctr" rtl="0">
              <a:spcBef>
                <a:spcPts val="0"/>
              </a:spcBef>
              <a:buNone/>
            </a:pPr>
            <a:endParaRPr/>
          </a:p>
          <a:p>
            <a:pPr lvl="0" algn="ctr" rtl="0">
              <a:spcBef>
                <a:spcPts val="0"/>
              </a:spcBef>
              <a:buNone/>
            </a:pPr>
            <a:endParaRPr sz="1800" b="1"/>
          </a:p>
          <a:p>
            <a:pPr lvl="0" algn="ctr" rtl="0">
              <a:spcBef>
                <a:spcPts val="0"/>
              </a:spcBef>
              <a:buNone/>
            </a:pPr>
            <a:endParaRPr sz="1800" b="1"/>
          </a:p>
          <a:p>
            <a:pPr lvl="0" algn="ctr" rtl="0">
              <a:spcBef>
                <a:spcPts val="0"/>
              </a:spcBef>
              <a:buNone/>
            </a:pPr>
            <a:endParaRPr/>
          </a:p>
          <a:p>
            <a:pPr lvl="0" algn="ctr" rtl="0">
              <a:spcBef>
                <a:spcPts val="0"/>
              </a:spcBef>
              <a:buNone/>
            </a:pPr>
            <a:endParaRPr sz="1800" b="1"/>
          </a:p>
          <a:p>
            <a:pPr lvl="0" algn="ctr" rtl="0">
              <a:spcBef>
                <a:spcPts val="0"/>
              </a:spcBef>
              <a:buNone/>
            </a:pPr>
            <a:endParaRPr sz="1800" b="1"/>
          </a:p>
          <a:p>
            <a:pPr lvl="0" algn="ctr" rtl="0">
              <a:spcBef>
                <a:spcPts val="0"/>
              </a:spcBef>
              <a:buNone/>
            </a:pPr>
            <a:endParaRPr/>
          </a:p>
        </p:txBody>
      </p:sp>
      <p:sp>
        <p:nvSpPr>
          <p:cNvPr id="184" name="Shape 184"/>
          <p:cNvSpPr/>
          <p:nvPr/>
        </p:nvSpPr>
        <p:spPr>
          <a:xfrm>
            <a:off x="3683800" y="1381925"/>
            <a:ext cx="1848300" cy="273000"/>
          </a:xfrm>
          <a:prstGeom prst="leftRightArrow">
            <a:avLst>
              <a:gd name="adj1" fmla="val 50000"/>
              <a:gd name="adj2" fmla="val 50000"/>
            </a:avLst>
          </a:prstGeom>
          <a:solidFill>
            <a:srgbClr val="FF0000"/>
          </a:solidFill>
          <a:ln>
            <a:noFill/>
          </a:ln>
        </p:spPr>
        <p:txBody>
          <a:bodyPr lIns="91425" tIns="91425" rIns="91425" bIns="91425" anchor="ctr" anchorCtr="0">
            <a:noAutofit/>
          </a:bodyPr>
          <a:lstStyle/>
          <a:p>
            <a:pPr lvl="0">
              <a:spcBef>
                <a:spcPts val="0"/>
              </a:spcBef>
              <a:buNone/>
            </a:pPr>
            <a:endParaRPr/>
          </a:p>
        </p:txBody>
      </p:sp>
      <p:sp>
        <p:nvSpPr>
          <p:cNvPr id="185" name="Shape 185"/>
          <p:cNvSpPr/>
          <p:nvPr/>
        </p:nvSpPr>
        <p:spPr>
          <a:xfrm rot="-1979758">
            <a:off x="5297127" y="2848472"/>
            <a:ext cx="645635" cy="273014"/>
          </a:xfrm>
          <a:prstGeom prst="leftRightArrow">
            <a:avLst>
              <a:gd name="adj1" fmla="val 50000"/>
              <a:gd name="adj2" fmla="val 50000"/>
            </a:avLst>
          </a:prstGeom>
          <a:solidFill>
            <a:srgbClr val="FF0000"/>
          </a:solidFill>
          <a:ln>
            <a:noFill/>
          </a:ln>
        </p:spPr>
        <p:txBody>
          <a:bodyPr lIns="91425" tIns="91425" rIns="91425" bIns="91425" anchor="ctr" anchorCtr="0">
            <a:noAutofit/>
          </a:bodyPr>
          <a:lstStyle/>
          <a:p>
            <a:pPr lvl="0">
              <a:spcBef>
                <a:spcPts val="0"/>
              </a:spcBef>
              <a:buNone/>
            </a:pPr>
            <a:endParaRPr/>
          </a:p>
        </p:txBody>
      </p:sp>
      <p:sp>
        <p:nvSpPr>
          <p:cNvPr id="186" name="Shape 186"/>
          <p:cNvSpPr/>
          <p:nvPr/>
        </p:nvSpPr>
        <p:spPr>
          <a:xfrm rot="1801932">
            <a:off x="2668030" y="2858989"/>
            <a:ext cx="645571" cy="272978"/>
          </a:xfrm>
          <a:prstGeom prst="leftRightArrow">
            <a:avLst>
              <a:gd name="adj1" fmla="val 50000"/>
              <a:gd name="adj2" fmla="val 50000"/>
            </a:avLst>
          </a:prstGeom>
          <a:solidFill>
            <a:srgbClr val="FF0000"/>
          </a:solidFill>
          <a:ln>
            <a:noFill/>
          </a:ln>
        </p:spPr>
        <p:txBody>
          <a:bodyPr lIns="91425" tIns="91425" rIns="91425" bIns="91425" anchor="ctr" anchorCtr="0">
            <a:noAutofit/>
          </a:bodyPr>
          <a:lstStyle/>
          <a:p>
            <a:pPr lvl="0">
              <a:spcBef>
                <a:spcPts val="0"/>
              </a:spcBef>
              <a:buNone/>
            </a:pPr>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91"/>
        <p:cNvGrpSpPr/>
        <p:nvPr/>
      </p:nvGrpSpPr>
      <p:grpSpPr>
        <a:xfrm>
          <a:off x="0" y="0"/>
          <a:ext cx="0" cy="0"/>
          <a:chOff x="0" y="0"/>
          <a:chExt cx="0" cy="0"/>
        </a:xfrm>
      </p:grpSpPr>
      <p:sp>
        <p:nvSpPr>
          <p:cNvPr id="192" name="Shape 192"/>
          <p:cNvSpPr/>
          <p:nvPr/>
        </p:nvSpPr>
        <p:spPr>
          <a:xfrm>
            <a:off x="1997900" y="575850"/>
            <a:ext cx="1410000" cy="645300"/>
          </a:xfrm>
          <a:prstGeom prst="ellipse">
            <a:avLst/>
          </a:prstGeom>
          <a:solidFill>
            <a:srgbClr val="980000"/>
          </a:solidFill>
          <a:ln w="9525" cap="flat" cmpd="sng">
            <a:solidFill>
              <a:schemeClr val="dk2"/>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
        <p:nvSpPr>
          <p:cNvPr id="193" name="Shape 193"/>
          <p:cNvSpPr txBox="1"/>
          <p:nvPr/>
        </p:nvSpPr>
        <p:spPr>
          <a:xfrm>
            <a:off x="2276825" y="619025"/>
            <a:ext cx="927300" cy="363300"/>
          </a:xfrm>
          <a:prstGeom prst="rect">
            <a:avLst/>
          </a:prstGeom>
          <a:noFill/>
          <a:ln>
            <a:noFill/>
          </a:ln>
        </p:spPr>
        <p:txBody>
          <a:bodyPr lIns="91425" tIns="91425" rIns="91425" bIns="91425" anchor="t" anchorCtr="0">
            <a:noAutofit/>
          </a:bodyPr>
          <a:lstStyle/>
          <a:p>
            <a:pPr lvl="0">
              <a:spcBef>
                <a:spcPts val="0"/>
              </a:spcBef>
              <a:buNone/>
            </a:pPr>
            <a:r>
              <a:rPr lang="it" sz="2200" b="1">
                <a:solidFill>
                  <a:srgbClr val="F3F3F3"/>
                </a:solidFill>
                <a:latin typeface="Bree Serif"/>
                <a:ea typeface="Bree Serif"/>
                <a:cs typeface="Bree Serif"/>
                <a:sym typeface="Bree Serif"/>
              </a:rPr>
              <a:t>MIUR</a:t>
            </a:r>
          </a:p>
        </p:txBody>
      </p:sp>
      <p:grpSp>
        <p:nvGrpSpPr>
          <p:cNvPr id="194" name="Shape 194"/>
          <p:cNvGrpSpPr/>
          <p:nvPr/>
        </p:nvGrpSpPr>
        <p:grpSpPr>
          <a:xfrm>
            <a:off x="2405375" y="1557900"/>
            <a:ext cx="1410000" cy="645300"/>
            <a:chOff x="412825" y="1806450"/>
            <a:chExt cx="1410000" cy="645300"/>
          </a:xfrm>
        </p:grpSpPr>
        <p:sp>
          <p:nvSpPr>
            <p:cNvPr id="195" name="Shape 195"/>
            <p:cNvSpPr/>
            <p:nvPr/>
          </p:nvSpPr>
          <p:spPr>
            <a:xfrm>
              <a:off x="412825" y="1806450"/>
              <a:ext cx="1410000" cy="645300"/>
            </a:xfrm>
            <a:prstGeom prst="ellipse">
              <a:avLst/>
            </a:prstGeom>
            <a:solidFill>
              <a:srgbClr val="20124D"/>
            </a:solidFill>
            <a:ln w="9525" cap="flat" cmpd="sng">
              <a:solidFill>
                <a:schemeClr val="dk2"/>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
          <p:nvSpPr>
            <p:cNvPr id="196" name="Shape 196"/>
            <p:cNvSpPr txBox="1"/>
            <p:nvPr/>
          </p:nvSpPr>
          <p:spPr>
            <a:xfrm>
              <a:off x="556375" y="1874875"/>
              <a:ext cx="1122900" cy="445800"/>
            </a:xfrm>
            <a:prstGeom prst="rect">
              <a:avLst/>
            </a:prstGeom>
            <a:noFill/>
            <a:ln>
              <a:noFill/>
            </a:ln>
          </p:spPr>
          <p:txBody>
            <a:bodyPr lIns="91425" tIns="91425" rIns="91425" bIns="91425" anchor="t" anchorCtr="0">
              <a:noAutofit/>
            </a:bodyPr>
            <a:lstStyle/>
            <a:p>
              <a:pPr lvl="0" rtl="0">
                <a:spcBef>
                  <a:spcPts val="0"/>
                </a:spcBef>
                <a:buNone/>
              </a:pPr>
              <a:r>
                <a:rPr lang="it" sz="2000" b="1">
                  <a:solidFill>
                    <a:srgbClr val="F3F3F3"/>
                  </a:solidFill>
                  <a:latin typeface="Bree Serif"/>
                  <a:ea typeface="Bree Serif"/>
                  <a:cs typeface="Bree Serif"/>
                  <a:sym typeface="Bree Serif"/>
                </a:rPr>
                <a:t>SCUOLA</a:t>
              </a:r>
            </a:p>
          </p:txBody>
        </p:sp>
      </p:grpSp>
      <p:sp>
        <p:nvSpPr>
          <p:cNvPr id="197" name="Shape 197"/>
          <p:cNvSpPr/>
          <p:nvPr/>
        </p:nvSpPr>
        <p:spPr>
          <a:xfrm>
            <a:off x="2778775" y="2549800"/>
            <a:ext cx="1410000" cy="645300"/>
          </a:xfrm>
          <a:prstGeom prst="ellipse">
            <a:avLst/>
          </a:prstGeom>
          <a:solidFill>
            <a:srgbClr val="274E13"/>
          </a:solidFill>
          <a:ln w="9525" cap="flat" cmpd="sng">
            <a:solidFill>
              <a:schemeClr val="dk2"/>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
        <p:nvSpPr>
          <p:cNvPr id="198" name="Shape 198"/>
          <p:cNvSpPr txBox="1"/>
          <p:nvPr/>
        </p:nvSpPr>
        <p:spPr>
          <a:xfrm>
            <a:off x="2841425" y="2618225"/>
            <a:ext cx="1410000" cy="445800"/>
          </a:xfrm>
          <a:prstGeom prst="rect">
            <a:avLst/>
          </a:prstGeom>
          <a:noFill/>
          <a:ln>
            <a:noFill/>
          </a:ln>
        </p:spPr>
        <p:txBody>
          <a:bodyPr lIns="91425" tIns="91425" rIns="91425" bIns="91425" anchor="t" anchorCtr="0">
            <a:noAutofit/>
          </a:bodyPr>
          <a:lstStyle/>
          <a:p>
            <a:pPr lvl="0" rtl="0">
              <a:spcBef>
                <a:spcPts val="0"/>
              </a:spcBef>
              <a:buNone/>
            </a:pPr>
            <a:r>
              <a:rPr lang="it" sz="2000" b="1">
                <a:solidFill>
                  <a:srgbClr val="F3F3F3"/>
                </a:solidFill>
                <a:latin typeface="Bree Serif"/>
                <a:ea typeface="Bree Serif"/>
                <a:cs typeface="Bree Serif"/>
                <a:sym typeface="Bree Serif"/>
              </a:rPr>
              <a:t>DOCENTE</a:t>
            </a:r>
          </a:p>
        </p:txBody>
      </p:sp>
      <p:sp>
        <p:nvSpPr>
          <p:cNvPr id="199" name="Shape 199"/>
          <p:cNvSpPr txBox="1"/>
          <p:nvPr/>
        </p:nvSpPr>
        <p:spPr>
          <a:xfrm>
            <a:off x="3589175" y="541350"/>
            <a:ext cx="3201300" cy="714300"/>
          </a:xfrm>
          <a:prstGeom prst="rect">
            <a:avLst/>
          </a:prstGeom>
          <a:solidFill>
            <a:srgbClr val="F3F3F3"/>
          </a:solidFill>
          <a:ln>
            <a:noFill/>
          </a:ln>
        </p:spPr>
        <p:txBody>
          <a:bodyPr lIns="91425" tIns="91425" rIns="91425" bIns="91425" anchor="t" anchorCtr="0">
            <a:noAutofit/>
          </a:bodyPr>
          <a:lstStyle/>
          <a:p>
            <a:pPr lvl="0" algn="ctr">
              <a:spcBef>
                <a:spcPts val="0"/>
              </a:spcBef>
              <a:buNone/>
            </a:pPr>
            <a:r>
              <a:rPr lang="it" sz="2000" b="1">
                <a:solidFill>
                  <a:srgbClr val="990000"/>
                </a:solidFill>
                <a:latin typeface="Bree Serif"/>
                <a:ea typeface="Bree Serif"/>
                <a:cs typeface="Bree Serif"/>
                <a:sym typeface="Bree Serif"/>
              </a:rPr>
              <a:t>PIANO NAZIONALE DI FORMAZIONE TRIENNALE</a:t>
            </a:r>
          </a:p>
        </p:txBody>
      </p:sp>
      <p:sp>
        <p:nvSpPr>
          <p:cNvPr id="200" name="Shape 200"/>
          <p:cNvSpPr txBox="1"/>
          <p:nvPr/>
        </p:nvSpPr>
        <p:spPr>
          <a:xfrm>
            <a:off x="3921500" y="1523400"/>
            <a:ext cx="3201300" cy="714300"/>
          </a:xfrm>
          <a:prstGeom prst="rect">
            <a:avLst/>
          </a:prstGeom>
          <a:solidFill>
            <a:srgbClr val="F3F3F3"/>
          </a:solidFill>
          <a:ln>
            <a:noFill/>
          </a:ln>
        </p:spPr>
        <p:txBody>
          <a:bodyPr lIns="91425" tIns="91425" rIns="91425" bIns="91425" anchor="t" anchorCtr="0">
            <a:noAutofit/>
          </a:bodyPr>
          <a:lstStyle/>
          <a:p>
            <a:pPr lvl="0" algn="ctr" rtl="0">
              <a:spcBef>
                <a:spcPts val="0"/>
              </a:spcBef>
              <a:buNone/>
            </a:pPr>
            <a:r>
              <a:rPr lang="it" sz="2000" b="1">
                <a:solidFill>
                  <a:srgbClr val="351C75"/>
                </a:solidFill>
                <a:latin typeface="Bree Serif"/>
                <a:ea typeface="Bree Serif"/>
                <a:cs typeface="Bree Serif"/>
                <a:sym typeface="Bree Serif"/>
              </a:rPr>
              <a:t>PIANO FORMATIVO TRIENNALE</a:t>
            </a:r>
          </a:p>
        </p:txBody>
      </p:sp>
      <p:sp>
        <p:nvSpPr>
          <p:cNvPr id="201" name="Shape 201"/>
          <p:cNvSpPr txBox="1"/>
          <p:nvPr/>
        </p:nvSpPr>
        <p:spPr>
          <a:xfrm>
            <a:off x="4289025" y="2471450"/>
            <a:ext cx="3201300" cy="945000"/>
          </a:xfrm>
          <a:prstGeom prst="rect">
            <a:avLst/>
          </a:prstGeom>
          <a:solidFill>
            <a:srgbClr val="F3F3F3"/>
          </a:solidFill>
          <a:ln>
            <a:noFill/>
          </a:ln>
        </p:spPr>
        <p:txBody>
          <a:bodyPr lIns="91425" tIns="91425" rIns="91425" bIns="91425" anchor="t" anchorCtr="0">
            <a:noAutofit/>
          </a:bodyPr>
          <a:lstStyle/>
          <a:p>
            <a:pPr lvl="0" algn="ctr" rtl="0">
              <a:spcBef>
                <a:spcPts val="0"/>
              </a:spcBef>
              <a:buNone/>
            </a:pPr>
            <a:r>
              <a:rPr lang="it" sz="1800" b="1">
                <a:solidFill>
                  <a:srgbClr val="274E13"/>
                </a:solidFill>
                <a:latin typeface="Bree Serif"/>
                <a:ea typeface="Bree Serif"/>
                <a:cs typeface="Bree Serif"/>
                <a:sym typeface="Bree Serif"/>
              </a:rPr>
              <a:t>PIANO INDIVIDUALE DI SVILUPPO PROFESSIONALE</a:t>
            </a:r>
          </a:p>
          <a:p>
            <a:pPr lvl="0" algn="ctr" rtl="0">
              <a:spcBef>
                <a:spcPts val="0"/>
              </a:spcBef>
              <a:buNone/>
            </a:pPr>
            <a:r>
              <a:rPr lang="it" b="1">
                <a:solidFill>
                  <a:srgbClr val="274E13"/>
                </a:solidFill>
                <a:latin typeface="Bree Serif"/>
                <a:ea typeface="Bree Serif"/>
                <a:cs typeface="Bree Serif"/>
                <a:sym typeface="Bree Serif"/>
              </a:rPr>
              <a:t>(PORTFOLIO)</a:t>
            </a:r>
          </a:p>
        </p:txBody>
      </p:sp>
      <p:sp>
        <p:nvSpPr>
          <p:cNvPr id="202" name="Shape 202"/>
          <p:cNvSpPr txBox="1"/>
          <p:nvPr/>
        </p:nvSpPr>
        <p:spPr>
          <a:xfrm>
            <a:off x="2405375" y="3804975"/>
            <a:ext cx="1745400" cy="1002300"/>
          </a:xfrm>
          <a:prstGeom prst="rect">
            <a:avLst/>
          </a:prstGeom>
          <a:solidFill>
            <a:srgbClr val="FFF2CC"/>
          </a:solidFill>
          <a:ln>
            <a:noFill/>
          </a:ln>
        </p:spPr>
        <p:txBody>
          <a:bodyPr lIns="91425" tIns="91425" rIns="91425" bIns="91425" anchor="t" anchorCtr="0">
            <a:noAutofit/>
          </a:bodyPr>
          <a:lstStyle/>
          <a:p>
            <a:pPr lvl="0" algn="ctr" rtl="0">
              <a:spcBef>
                <a:spcPts val="0"/>
              </a:spcBef>
              <a:buNone/>
            </a:pPr>
            <a:r>
              <a:rPr lang="it" sz="1800">
                <a:solidFill>
                  <a:srgbClr val="5B0F00"/>
                </a:solidFill>
                <a:latin typeface="Bree Serif"/>
                <a:ea typeface="Bree Serif"/>
                <a:cs typeface="Bree Serif"/>
                <a:sym typeface="Bree Serif"/>
              </a:rPr>
              <a:t>Area delle competenze didattiche</a:t>
            </a:r>
          </a:p>
        </p:txBody>
      </p:sp>
      <p:sp>
        <p:nvSpPr>
          <p:cNvPr id="203" name="Shape 203"/>
          <p:cNvSpPr txBox="1"/>
          <p:nvPr/>
        </p:nvSpPr>
        <p:spPr>
          <a:xfrm>
            <a:off x="4609237" y="3860850"/>
            <a:ext cx="1825800" cy="1002300"/>
          </a:xfrm>
          <a:prstGeom prst="rect">
            <a:avLst/>
          </a:prstGeom>
          <a:solidFill>
            <a:srgbClr val="FFD966"/>
          </a:solidFill>
          <a:ln>
            <a:noFill/>
          </a:ln>
        </p:spPr>
        <p:txBody>
          <a:bodyPr lIns="91425" tIns="91425" rIns="91425" bIns="91425" anchor="t" anchorCtr="0">
            <a:noAutofit/>
          </a:bodyPr>
          <a:lstStyle/>
          <a:p>
            <a:pPr lvl="0" algn="ctr" rtl="0">
              <a:spcBef>
                <a:spcPts val="0"/>
              </a:spcBef>
              <a:buNone/>
            </a:pPr>
            <a:r>
              <a:rPr lang="it" sz="1800">
                <a:solidFill>
                  <a:srgbClr val="5B0F00"/>
                </a:solidFill>
                <a:latin typeface="Bree Serif"/>
                <a:ea typeface="Bree Serif"/>
                <a:cs typeface="Bree Serif"/>
                <a:sym typeface="Bree Serif"/>
              </a:rPr>
              <a:t>Area delle competenze</a:t>
            </a:r>
          </a:p>
          <a:p>
            <a:pPr lvl="0" algn="ctr" rtl="0">
              <a:spcBef>
                <a:spcPts val="0"/>
              </a:spcBef>
              <a:buNone/>
            </a:pPr>
            <a:r>
              <a:rPr lang="it" sz="1800">
                <a:solidFill>
                  <a:srgbClr val="5B0F00"/>
                </a:solidFill>
                <a:latin typeface="Bree Serif"/>
                <a:ea typeface="Bree Serif"/>
                <a:cs typeface="Bree Serif"/>
                <a:sym typeface="Bree Serif"/>
              </a:rPr>
              <a:t>organizzative</a:t>
            </a:r>
          </a:p>
        </p:txBody>
      </p:sp>
      <p:sp>
        <p:nvSpPr>
          <p:cNvPr id="204" name="Shape 204"/>
          <p:cNvSpPr txBox="1"/>
          <p:nvPr/>
        </p:nvSpPr>
        <p:spPr>
          <a:xfrm>
            <a:off x="6790475" y="3711000"/>
            <a:ext cx="1825800" cy="1002300"/>
          </a:xfrm>
          <a:prstGeom prst="rect">
            <a:avLst/>
          </a:prstGeom>
          <a:solidFill>
            <a:srgbClr val="F1C232"/>
          </a:solidFill>
          <a:ln>
            <a:noFill/>
          </a:ln>
        </p:spPr>
        <p:txBody>
          <a:bodyPr lIns="91425" tIns="91425" rIns="91425" bIns="91425" anchor="t" anchorCtr="0">
            <a:noAutofit/>
          </a:bodyPr>
          <a:lstStyle/>
          <a:p>
            <a:pPr lvl="0" algn="ctr" rtl="0">
              <a:spcBef>
                <a:spcPts val="0"/>
              </a:spcBef>
              <a:buNone/>
            </a:pPr>
            <a:r>
              <a:rPr lang="it" sz="1800">
                <a:solidFill>
                  <a:srgbClr val="5B0F00"/>
                </a:solidFill>
                <a:latin typeface="Bree Serif"/>
                <a:ea typeface="Bree Serif"/>
                <a:cs typeface="Bree Serif"/>
                <a:sym typeface="Bree Serif"/>
              </a:rPr>
              <a:t>Area delle competenze</a:t>
            </a:r>
          </a:p>
          <a:p>
            <a:pPr lvl="0" algn="ctr" rtl="0">
              <a:spcBef>
                <a:spcPts val="0"/>
              </a:spcBef>
              <a:buNone/>
            </a:pPr>
            <a:r>
              <a:rPr lang="it" sz="1800">
                <a:solidFill>
                  <a:srgbClr val="5B0F00"/>
                </a:solidFill>
                <a:latin typeface="Bree Serif"/>
                <a:ea typeface="Bree Serif"/>
                <a:cs typeface="Bree Serif"/>
                <a:sym typeface="Bree Serif"/>
              </a:rPr>
              <a:t>professionali</a:t>
            </a:r>
          </a:p>
        </p:txBody>
      </p:sp>
      <p:sp>
        <p:nvSpPr>
          <p:cNvPr id="205" name="Shape 205"/>
          <p:cNvSpPr/>
          <p:nvPr/>
        </p:nvSpPr>
        <p:spPr>
          <a:xfrm rot="9178724">
            <a:off x="3993426" y="3550737"/>
            <a:ext cx="488641" cy="87612"/>
          </a:xfrm>
          <a:prstGeom prst="rightArrow">
            <a:avLst>
              <a:gd name="adj1" fmla="val 50000"/>
              <a:gd name="adj2" fmla="val 50000"/>
            </a:avLst>
          </a:prstGeom>
          <a:solidFill>
            <a:srgbClr val="666666"/>
          </a:solidFill>
          <a:ln w="9525" cap="flat" cmpd="sng">
            <a:solidFill>
              <a:srgbClr val="666666"/>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
        <p:nvSpPr>
          <p:cNvPr id="206" name="Shape 206"/>
          <p:cNvSpPr/>
          <p:nvPr/>
        </p:nvSpPr>
        <p:spPr>
          <a:xfrm rot="2692536">
            <a:off x="6267275" y="3613654"/>
            <a:ext cx="488541" cy="87610"/>
          </a:xfrm>
          <a:prstGeom prst="rightArrow">
            <a:avLst>
              <a:gd name="adj1" fmla="val 50000"/>
              <a:gd name="adj2" fmla="val 50000"/>
            </a:avLst>
          </a:prstGeom>
          <a:solidFill>
            <a:srgbClr val="666666"/>
          </a:solidFill>
          <a:ln w="9525" cap="flat" cmpd="sng">
            <a:solidFill>
              <a:srgbClr val="666666"/>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
        <p:nvSpPr>
          <p:cNvPr id="207" name="Shape 207"/>
          <p:cNvSpPr/>
          <p:nvPr/>
        </p:nvSpPr>
        <p:spPr>
          <a:xfrm rot="5242904">
            <a:off x="5296586" y="3594950"/>
            <a:ext cx="348063" cy="87400"/>
          </a:xfrm>
          <a:prstGeom prst="rightArrow">
            <a:avLst>
              <a:gd name="adj1" fmla="val 50000"/>
              <a:gd name="adj2" fmla="val 50000"/>
            </a:avLst>
          </a:prstGeom>
          <a:solidFill>
            <a:srgbClr val="666666"/>
          </a:solidFill>
          <a:ln w="9525" cap="flat" cmpd="sng">
            <a:solidFill>
              <a:srgbClr val="666666"/>
            </a:solidFill>
            <a:prstDash val="solid"/>
            <a:round/>
            <a:headEnd type="none" w="med" len="med"/>
            <a:tailEnd type="none" w="med" len="med"/>
          </a:ln>
        </p:spPr>
        <p:txBody>
          <a:bodyPr lIns="91425" tIns="91425" rIns="91425" bIns="91425" anchor="ctr" anchorCtr="0">
            <a:noAutofit/>
          </a:bodyPr>
          <a:lstStyle/>
          <a:p>
            <a:pPr lvl="0">
              <a:spcBef>
                <a:spcPts val="0"/>
              </a:spcBef>
              <a:buNone/>
            </a:pPr>
            <a:endParaRPr/>
          </a:p>
        </p:txBody>
      </p:sp>
      <p:sp>
        <p:nvSpPr>
          <p:cNvPr id="208" name="Shape 208"/>
          <p:cNvSpPr txBox="1"/>
          <p:nvPr/>
        </p:nvSpPr>
        <p:spPr>
          <a:xfrm rot="-5400000">
            <a:off x="-709625" y="2529875"/>
            <a:ext cx="4185000" cy="363300"/>
          </a:xfrm>
          <a:prstGeom prst="rect">
            <a:avLst/>
          </a:prstGeom>
          <a:noFill/>
          <a:ln>
            <a:noFill/>
          </a:ln>
        </p:spPr>
        <p:txBody>
          <a:bodyPr lIns="91425" tIns="91425" rIns="91425" bIns="91425" anchor="t" anchorCtr="0">
            <a:noAutofit/>
          </a:bodyPr>
          <a:lstStyle/>
          <a:p>
            <a:pPr lvl="0" algn="ctr" rtl="0">
              <a:spcBef>
                <a:spcPts val="0"/>
              </a:spcBef>
              <a:buNone/>
            </a:pPr>
            <a:r>
              <a:rPr lang="it" sz="2400">
                <a:solidFill>
                  <a:srgbClr val="666666"/>
                </a:solidFill>
                <a:latin typeface="Bree Serif"/>
                <a:ea typeface="Bree Serif"/>
                <a:cs typeface="Bree Serif"/>
                <a:sym typeface="Bree Serif"/>
              </a:rPr>
              <a:t>ARTICOLAZIONE DEL PIANO</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13"/>
        <p:cNvGrpSpPr/>
        <p:nvPr/>
      </p:nvGrpSpPr>
      <p:grpSpPr>
        <a:xfrm>
          <a:off x="0" y="0"/>
          <a:ext cx="0" cy="0"/>
          <a:chOff x="0" y="0"/>
          <a:chExt cx="0" cy="0"/>
        </a:xfrm>
      </p:grpSpPr>
      <p:sp>
        <p:nvSpPr>
          <p:cNvPr id="214" name="Shape 214"/>
          <p:cNvSpPr txBox="1">
            <a:spLocks noGrp="1"/>
          </p:cNvSpPr>
          <p:nvPr>
            <p:ph type="ctrTitle"/>
          </p:nvPr>
        </p:nvSpPr>
        <p:spPr>
          <a:xfrm>
            <a:off x="1577250" y="1182500"/>
            <a:ext cx="1676100" cy="484500"/>
          </a:xfrm>
          <a:prstGeom prst="rect">
            <a:avLst/>
          </a:prstGeom>
        </p:spPr>
        <p:txBody>
          <a:bodyPr lIns="91425" tIns="91425" rIns="91425" bIns="91425" anchor="ctr" anchorCtr="0">
            <a:noAutofit/>
          </a:bodyPr>
          <a:lstStyle/>
          <a:p>
            <a:pPr lvl="0" rtl="0">
              <a:lnSpc>
                <a:spcPct val="115000"/>
              </a:lnSpc>
              <a:spcBef>
                <a:spcPts val="0"/>
              </a:spcBef>
              <a:spcAft>
                <a:spcPts val="1000"/>
              </a:spcAft>
              <a:buNone/>
            </a:pPr>
            <a:r>
              <a:rPr lang="it" sz="2800">
                <a:solidFill>
                  <a:srgbClr val="1155CC"/>
                </a:solidFill>
                <a:latin typeface="Bree Serif"/>
                <a:ea typeface="Bree Serif"/>
                <a:cs typeface="Bree Serif"/>
                <a:sym typeface="Bree Serif"/>
              </a:rPr>
              <a:t>Lingue</a:t>
            </a:r>
          </a:p>
        </p:txBody>
      </p:sp>
      <p:sp>
        <p:nvSpPr>
          <p:cNvPr id="216" name="Shape 216"/>
          <p:cNvSpPr txBox="1">
            <a:spLocks noGrp="1"/>
          </p:cNvSpPr>
          <p:nvPr>
            <p:ph type="ctrTitle" idx="4294967295"/>
          </p:nvPr>
        </p:nvSpPr>
        <p:spPr>
          <a:xfrm>
            <a:off x="5230813" y="1252538"/>
            <a:ext cx="3913187" cy="344487"/>
          </a:xfrm>
          <a:prstGeom prst="rect">
            <a:avLst/>
          </a:prstGeom>
        </p:spPr>
        <p:txBody>
          <a:bodyPr lIns="91425" tIns="91425" rIns="91425" bIns="91425" anchor="ctr" anchorCtr="0">
            <a:noAutofit/>
          </a:bodyPr>
          <a:lstStyle/>
          <a:p>
            <a:pPr lvl="0" rtl="0">
              <a:lnSpc>
                <a:spcPct val="115000"/>
              </a:lnSpc>
              <a:spcBef>
                <a:spcPts val="0"/>
              </a:spcBef>
              <a:spcAft>
                <a:spcPts val="1000"/>
              </a:spcAft>
              <a:buNone/>
            </a:pPr>
            <a:r>
              <a:rPr lang="it" sz="2800">
                <a:solidFill>
                  <a:srgbClr val="1155CC"/>
                </a:solidFill>
                <a:latin typeface="Bree Serif"/>
                <a:ea typeface="Bree Serif"/>
                <a:cs typeface="Bree Serif"/>
                <a:sym typeface="Bree Serif"/>
              </a:rPr>
              <a:t>La scuola inclusiva</a:t>
            </a:r>
          </a:p>
        </p:txBody>
      </p:sp>
      <p:sp>
        <p:nvSpPr>
          <p:cNvPr id="215" name="Shape 215"/>
          <p:cNvSpPr txBox="1"/>
          <p:nvPr/>
        </p:nvSpPr>
        <p:spPr>
          <a:xfrm>
            <a:off x="1845800" y="301075"/>
            <a:ext cx="4839300" cy="633900"/>
          </a:xfrm>
          <a:prstGeom prst="rect">
            <a:avLst/>
          </a:prstGeom>
          <a:noFill/>
          <a:ln>
            <a:noFill/>
          </a:ln>
        </p:spPr>
        <p:txBody>
          <a:bodyPr lIns="91425" tIns="91425" rIns="91425" bIns="91425" anchor="t" anchorCtr="0">
            <a:noAutofit/>
          </a:bodyPr>
          <a:lstStyle/>
          <a:p>
            <a:pPr lvl="0" algn="ctr" rtl="0">
              <a:spcBef>
                <a:spcPts val="0"/>
              </a:spcBef>
              <a:buNone/>
            </a:pPr>
            <a:r>
              <a:rPr lang="it" sz="3000" b="1">
                <a:solidFill>
                  <a:srgbClr val="CC0000"/>
                </a:solidFill>
                <a:latin typeface="Bree Serif"/>
                <a:ea typeface="Bree Serif"/>
                <a:cs typeface="Bree Serif"/>
                <a:sym typeface="Bree Serif"/>
              </a:rPr>
              <a:t>Qualche esempio</a:t>
            </a:r>
          </a:p>
        </p:txBody>
      </p:sp>
      <p:sp>
        <p:nvSpPr>
          <p:cNvPr id="217" name="Shape 217"/>
          <p:cNvSpPr txBox="1"/>
          <p:nvPr/>
        </p:nvSpPr>
        <p:spPr>
          <a:xfrm>
            <a:off x="248100" y="1596950"/>
            <a:ext cx="4334400" cy="2355000"/>
          </a:xfrm>
          <a:prstGeom prst="rect">
            <a:avLst/>
          </a:prstGeom>
          <a:noFill/>
          <a:ln>
            <a:noFill/>
          </a:ln>
        </p:spPr>
        <p:txBody>
          <a:bodyPr lIns="91425" tIns="91425" rIns="91425" bIns="91425" anchor="t" anchorCtr="0">
            <a:noAutofit/>
          </a:bodyPr>
          <a:lstStyle/>
          <a:p>
            <a:pPr lvl="0" rtl="0">
              <a:spcBef>
                <a:spcPts val="0"/>
              </a:spcBef>
              <a:buNone/>
            </a:pPr>
            <a:r>
              <a:rPr lang="it" sz="1800" b="1">
                <a:solidFill>
                  <a:srgbClr val="CC0000"/>
                </a:solidFill>
              </a:rPr>
              <a:t>Portare al livello B1 20mila docenti</a:t>
            </a:r>
          </a:p>
          <a:p>
            <a:pPr lvl="0" rtl="0">
              <a:spcBef>
                <a:spcPts val="0"/>
              </a:spcBef>
              <a:buNone/>
            </a:pPr>
            <a:r>
              <a:rPr lang="it" sz="1800" b="1">
                <a:solidFill>
                  <a:srgbClr val="1155CC"/>
                </a:solidFill>
              </a:rPr>
              <a:t>Potenziamento linguistico e metodologico per 10mila docenti di lingua</a:t>
            </a:r>
          </a:p>
          <a:p>
            <a:pPr lvl="0">
              <a:spcBef>
                <a:spcPts val="0"/>
              </a:spcBef>
              <a:buNone/>
            </a:pPr>
            <a:r>
              <a:rPr lang="it" sz="1800" b="1">
                <a:solidFill>
                  <a:srgbClr val="CC0000"/>
                </a:solidFill>
              </a:rPr>
              <a:t>Formazione CLIL </a:t>
            </a:r>
            <a:r>
              <a:rPr lang="it" b="1">
                <a:solidFill>
                  <a:srgbClr val="CC0000"/>
                </a:solidFill>
              </a:rPr>
              <a:t>(in team)</a:t>
            </a:r>
            <a:r>
              <a:rPr lang="it" sz="1800" b="1">
                <a:solidFill>
                  <a:srgbClr val="CC0000"/>
                </a:solidFill>
              </a:rPr>
              <a:t>per 20mila docenti</a:t>
            </a:r>
          </a:p>
          <a:p>
            <a:pPr lvl="0">
              <a:spcBef>
                <a:spcPts val="0"/>
              </a:spcBef>
              <a:buNone/>
            </a:pPr>
            <a:r>
              <a:rPr lang="it" sz="1800" b="1">
                <a:solidFill>
                  <a:srgbClr val="1155CC"/>
                </a:solidFill>
              </a:rPr>
              <a:t>Portare al livello C1 20mila docenti di Discipline Non Linguistiche</a:t>
            </a:r>
            <a:r>
              <a:rPr lang="it" b="1">
                <a:solidFill>
                  <a:srgbClr val="1155CC"/>
                </a:solidFill>
              </a:rPr>
              <a:t> (DNL)</a:t>
            </a:r>
          </a:p>
          <a:p>
            <a:pPr lvl="0" rtl="0">
              <a:spcBef>
                <a:spcPts val="0"/>
              </a:spcBef>
              <a:buNone/>
            </a:pPr>
            <a:endParaRPr sz="1800" b="1"/>
          </a:p>
          <a:p>
            <a:pPr lvl="0" rtl="0">
              <a:spcBef>
                <a:spcPts val="0"/>
              </a:spcBef>
              <a:buNone/>
            </a:pPr>
            <a:endParaRPr sz="1800" b="1"/>
          </a:p>
          <a:p>
            <a:pPr lvl="0" algn="ctr" rtl="0">
              <a:spcBef>
                <a:spcPts val="0"/>
              </a:spcBef>
              <a:buNone/>
            </a:pPr>
            <a:endParaRPr sz="1800" b="1"/>
          </a:p>
          <a:p>
            <a:pPr lvl="0" algn="ctr" rtl="0">
              <a:spcBef>
                <a:spcPts val="0"/>
              </a:spcBef>
              <a:buNone/>
            </a:pPr>
            <a:endParaRPr sz="1800" b="1"/>
          </a:p>
          <a:p>
            <a:pPr lvl="0" algn="ctr" rtl="0">
              <a:spcBef>
                <a:spcPts val="0"/>
              </a:spcBef>
              <a:buNone/>
            </a:pPr>
            <a:endParaRPr/>
          </a:p>
        </p:txBody>
      </p:sp>
      <p:sp>
        <p:nvSpPr>
          <p:cNvPr id="218" name="Shape 218"/>
          <p:cNvSpPr txBox="1"/>
          <p:nvPr/>
        </p:nvSpPr>
        <p:spPr>
          <a:xfrm>
            <a:off x="4522900" y="1596950"/>
            <a:ext cx="4334400" cy="3332400"/>
          </a:xfrm>
          <a:prstGeom prst="rect">
            <a:avLst/>
          </a:prstGeom>
          <a:noFill/>
          <a:ln>
            <a:noFill/>
          </a:ln>
        </p:spPr>
        <p:txBody>
          <a:bodyPr lIns="91425" tIns="91425" rIns="91425" bIns="91425" anchor="t" anchorCtr="0">
            <a:noAutofit/>
          </a:bodyPr>
          <a:lstStyle/>
          <a:p>
            <a:pPr lvl="0" rtl="0">
              <a:spcBef>
                <a:spcPts val="0"/>
              </a:spcBef>
              <a:buNone/>
            </a:pPr>
            <a:r>
              <a:rPr lang="it" sz="1800" b="1">
                <a:solidFill>
                  <a:srgbClr val="1155CC"/>
                </a:solidFill>
              </a:rPr>
              <a:t>Progettazione in team in ogni scuola e coordinamento territoriale per l’inclusione</a:t>
            </a:r>
          </a:p>
          <a:p>
            <a:pPr lvl="0" rtl="0">
              <a:spcBef>
                <a:spcPts val="0"/>
              </a:spcBef>
              <a:buNone/>
            </a:pPr>
            <a:r>
              <a:rPr lang="it" sz="1800" b="1">
                <a:solidFill>
                  <a:srgbClr val="CC0000"/>
                </a:solidFill>
              </a:rPr>
              <a:t>Didattica inclusiva, anche con le tecnologie digitali</a:t>
            </a:r>
          </a:p>
          <a:p>
            <a:pPr lvl="0">
              <a:spcBef>
                <a:spcPts val="0"/>
              </a:spcBef>
              <a:buNone/>
            </a:pPr>
            <a:r>
              <a:rPr lang="it" sz="1800" b="1">
                <a:solidFill>
                  <a:srgbClr val="1155CC"/>
                </a:solidFill>
              </a:rPr>
              <a:t>Formazione specifica in relazione alle singole disabilità</a:t>
            </a:r>
          </a:p>
          <a:p>
            <a:pPr lvl="0">
              <a:spcBef>
                <a:spcPts val="0"/>
              </a:spcBef>
              <a:buNone/>
            </a:pPr>
            <a:r>
              <a:rPr lang="it" sz="1800" b="1">
                <a:solidFill>
                  <a:srgbClr val="CC0000"/>
                </a:solidFill>
              </a:rPr>
              <a:t>Iniziative a forte valenza socializzante </a:t>
            </a:r>
            <a:r>
              <a:rPr lang="it" b="1">
                <a:solidFill>
                  <a:srgbClr val="CC0000"/>
                </a:solidFill>
              </a:rPr>
              <a:t>(teatro, musica, sport)</a:t>
            </a:r>
          </a:p>
          <a:p>
            <a:pPr lvl="0">
              <a:spcBef>
                <a:spcPts val="0"/>
              </a:spcBef>
              <a:buNone/>
            </a:pPr>
            <a:r>
              <a:rPr lang="it" sz="1800" b="1">
                <a:solidFill>
                  <a:srgbClr val="1155CC"/>
                </a:solidFill>
              </a:rPr>
              <a:t>Competenze di cittadinanza globale </a:t>
            </a:r>
            <a:r>
              <a:rPr lang="it" b="1">
                <a:solidFill>
                  <a:srgbClr val="1155CC"/>
                </a:solidFill>
              </a:rPr>
              <a:t>(es. educazione ambientale, sostenibilità, corretti stili di vita, cittadinanza scientifica)</a:t>
            </a:r>
          </a:p>
          <a:p>
            <a:pPr lvl="0" rtl="0">
              <a:spcBef>
                <a:spcPts val="0"/>
              </a:spcBef>
              <a:buNone/>
            </a:pPr>
            <a:endParaRPr sz="1800" b="1">
              <a:solidFill>
                <a:srgbClr val="CC0000"/>
              </a:solidFill>
            </a:endParaRPr>
          </a:p>
          <a:p>
            <a:pPr lvl="0" rtl="0">
              <a:spcBef>
                <a:spcPts val="0"/>
              </a:spcBef>
              <a:buNone/>
            </a:pPr>
            <a:endParaRPr sz="1800" b="1">
              <a:solidFill>
                <a:srgbClr val="CC0000"/>
              </a:solidFill>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23"/>
        <p:cNvGrpSpPr/>
        <p:nvPr/>
      </p:nvGrpSpPr>
      <p:grpSpPr>
        <a:xfrm>
          <a:off x="0" y="0"/>
          <a:ext cx="0" cy="0"/>
          <a:chOff x="0" y="0"/>
          <a:chExt cx="0" cy="0"/>
        </a:xfrm>
      </p:grpSpPr>
      <p:pic>
        <p:nvPicPr>
          <p:cNvPr id="224" name="Shape 224" descr="Scuola-arriva-la-formazione-obbligatoria-per-i-docenti-325-milioni-investiti-per-il-Piano-Triennale.jpg"/>
          <p:cNvPicPr preferRelativeResize="0"/>
          <p:nvPr/>
        </p:nvPicPr>
        <p:blipFill>
          <a:blip r:embed="rId3">
            <a:alphaModFix/>
          </a:blip>
          <a:stretch>
            <a:fillRect/>
          </a:stretch>
        </p:blipFill>
        <p:spPr>
          <a:xfrm>
            <a:off x="2051720" y="1135750"/>
            <a:ext cx="5621526" cy="2058892"/>
          </a:xfrm>
          <a:prstGeom prst="rect">
            <a:avLst/>
          </a:prstGeom>
          <a:noFill/>
          <a:ln>
            <a:noFill/>
          </a:ln>
        </p:spPr>
      </p:pic>
      <p:sp>
        <p:nvSpPr>
          <p:cNvPr id="225" name="Shape 225"/>
          <p:cNvSpPr txBox="1"/>
          <p:nvPr/>
        </p:nvSpPr>
        <p:spPr>
          <a:xfrm>
            <a:off x="4932040" y="4041300"/>
            <a:ext cx="3816424" cy="572700"/>
          </a:xfrm>
          <a:prstGeom prst="rect">
            <a:avLst/>
          </a:prstGeom>
          <a:noFill/>
          <a:ln>
            <a:noFill/>
          </a:ln>
        </p:spPr>
        <p:txBody>
          <a:bodyPr lIns="91425" tIns="91425" rIns="91425" bIns="91425" anchor="t" anchorCtr="0">
            <a:noAutofit/>
          </a:bodyPr>
          <a:lstStyle/>
          <a:p>
            <a:pPr lvl="0" algn="ctr">
              <a:spcBef>
                <a:spcPts val="0"/>
              </a:spcBef>
              <a:buNone/>
            </a:pPr>
            <a:r>
              <a:rPr lang="it" sz="1200" i="1" dirty="0" smtClean="0">
                <a:solidFill>
                  <a:srgbClr val="0B5394"/>
                </a:solidFill>
                <a:latin typeface="Bree Serif"/>
                <a:ea typeface="Bree Serif"/>
                <a:cs typeface="Bree Serif"/>
                <a:sym typeface="Bree Serif"/>
              </a:rPr>
              <a:t>IISS Diamante &amp; I. O. San Demetrio Corone</a:t>
            </a:r>
            <a:endParaRPr lang="it" sz="1200" i="1" dirty="0">
              <a:solidFill>
                <a:srgbClr val="0B5394"/>
              </a:solidFill>
              <a:latin typeface="Bree Serif"/>
              <a:ea typeface="Bree Serif"/>
              <a:cs typeface="Bree Serif"/>
              <a:sym typeface="Bree Serif"/>
            </a:endParaRPr>
          </a:p>
        </p:txBody>
      </p:sp>
      <p:sp>
        <p:nvSpPr>
          <p:cNvPr id="226" name="Shape 226">
            <a:hlinkClick r:id="rId4"/>
          </p:cNvPr>
          <p:cNvSpPr txBox="1"/>
          <p:nvPr/>
        </p:nvSpPr>
        <p:spPr>
          <a:xfrm>
            <a:off x="1710525" y="872800"/>
            <a:ext cx="3089700" cy="525900"/>
          </a:xfrm>
          <a:prstGeom prst="rect">
            <a:avLst/>
          </a:prstGeom>
          <a:noFill/>
          <a:ln>
            <a:noFill/>
          </a:ln>
        </p:spPr>
        <p:txBody>
          <a:bodyPr lIns="91425" tIns="91425" rIns="91425" bIns="91425" anchor="t" anchorCtr="0">
            <a:noAutofit/>
          </a:bodyPr>
          <a:lstStyle/>
          <a:p>
            <a:pPr lvl="0" algn="ctr">
              <a:spcBef>
                <a:spcPts val="0"/>
              </a:spcBef>
              <a:buNone/>
            </a:pPr>
            <a:r>
              <a:rPr lang="it" dirty="0">
                <a:solidFill>
                  <a:srgbClr val="1155CC"/>
                </a:solidFill>
                <a:latin typeface="Bree Serif"/>
                <a:ea typeface="Bree Serif"/>
                <a:cs typeface="Bree Serif"/>
                <a:sym typeface="Bree Serif"/>
              </a:rPr>
              <a:t>Piano per la formazione dei docenti</a:t>
            </a:r>
          </a:p>
          <a:p>
            <a:pPr lvl="0" algn="ctr">
              <a:spcBef>
                <a:spcPts val="0"/>
              </a:spcBef>
              <a:buNone/>
            </a:pPr>
            <a:r>
              <a:rPr lang="it" dirty="0">
                <a:solidFill>
                  <a:srgbClr val="1155CC"/>
                </a:solidFill>
                <a:latin typeface="Bree Serif"/>
                <a:ea typeface="Bree Serif"/>
                <a:cs typeface="Bree Serif"/>
                <a:sym typeface="Bree Serif"/>
              </a:rPr>
              <a:t>2016-2019</a:t>
            </a:r>
          </a:p>
        </p:txBody>
      </p:sp>
      <p:sp>
        <p:nvSpPr>
          <p:cNvPr id="227" name="Shape 227">
            <a:hlinkClick r:id="rId5"/>
          </p:cNvPr>
          <p:cNvSpPr txBox="1"/>
          <p:nvPr/>
        </p:nvSpPr>
        <p:spPr>
          <a:xfrm>
            <a:off x="5384350" y="872800"/>
            <a:ext cx="1565100" cy="525900"/>
          </a:xfrm>
          <a:prstGeom prst="rect">
            <a:avLst/>
          </a:prstGeom>
          <a:noFill/>
          <a:ln>
            <a:noFill/>
          </a:ln>
        </p:spPr>
        <p:txBody>
          <a:bodyPr lIns="91425" tIns="91425" rIns="91425" bIns="91425" anchor="t" anchorCtr="0">
            <a:noAutofit/>
          </a:bodyPr>
          <a:lstStyle/>
          <a:p>
            <a:pPr lvl="0" algn="ctr">
              <a:spcBef>
                <a:spcPts val="0"/>
              </a:spcBef>
              <a:buNone/>
            </a:pPr>
            <a:r>
              <a:rPr lang="it">
                <a:solidFill>
                  <a:srgbClr val="1155CC"/>
                </a:solidFill>
                <a:latin typeface="Bree Serif"/>
                <a:ea typeface="Bree Serif"/>
                <a:cs typeface="Bree Serif"/>
                <a:sym typeface="Bree Serif"/>
              </a:rPr>
              <a:t>Sintesi del Piano</a:t>
            </a:r>
          </a:p>
          <a:p>
            <a:pPr lvl="0" algn="ctr" rtl="0">
              <a:spcBef>
                <a:spcPts val="0"/>
              </a:spcBef>
              <a:buNone/>
            </a:pPr>
            <a:r>
              <a:rPr lang="it">
                <a:solidFill>
                  <a:srgbClr val="1155CC"/>
                </a:solidFill>
                <a:latin typeface="Bree Serif"/>
                <a:ea typeface="Bree Serif"/>
                <a:cs typeface="Bree Serif"/>
                <a:sym typeface="Bree Serif"/>
              </a:rPr>
              <a:t>(MIUR)</a:t>
            </a:r>
          </a:p>
        </p:txBody>
      </p:sp>
      <p:sp>
        <p:nvSpPr>
          <p:cNvPr id="228" name="Shape 228"/>
          <p:cNvSpPr txBox="1"/>
          <p:nvPr/>
        </p:nvSpPr>
        <p:spPr>
          <a:xfrm>
            <a:off x="1664350" y="300100"/>
            <a:ext cx="5285100" cy="572700"/>
          </a:xfrm>
          <a:prstGeom prst="rect">
            <a:avLst/>
          </a:prstGeom>
          <a:noFill/>
          <a:ln>
            <a:noFill/>
          </a:ln>
        </p:spPr>
        <p:txBody>
          <a:bodyPr lIns="91425" tIns="91425" rIns="91425" bIns="91425" anchor="t" anchorCtr="0">
            <a:noAutofit/>
          </a:bodyPr>
          <a:lstStyle/>
          <a:p>
            <a:pPr lvl="0" algn="ctr" rtl="0">
              <a:spcBef>
                <a:spcPts val="0"/>
              </a:spcBef>
              <a:buNone/>
            </a:pPr>
            <a:r>
              <a:rPr lang="it" sz="2400" dirty="0" smtClean="0">
                <a:solidFill>
                  <a:srgbClr val="CC0000"/>
                </a:solidFill>
                <a:latin typeface="Bree Serif"/>
                <a:ea typeface="Bree Serif"/>
                <a:cs typeface="Bree Serif"/>
                <a:sym typeface="Bree Serif"/>
              </a:rPr>
              <a:t>Documenti  consultati</a:t>
            </a:r>
            <a:endParaRPr lang="it" sz="2400" dirty="0">
              <a:solidFill>
                <a:srgbClr val="CC0000"/>
              </a:solidFill>
              <a:latin typeface="Bree Serif"/>
              <a:ea typeface="Bree Serif"/>
              <a:cs typeface="Bree Serif"/>
              <a:sym typeface="Bree Serif"/>
            </a:endParaRP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quinozio">
  <a:themeElements>
    <a:clrScheme name="Personalizzato 1">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fontScheme name="Equinozio">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Equinozio">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67</TotalTime>
  <Words>924</Words>
  <Application>Microsoft Office PowerPoint</Application>
  <PresentationFormat>Presentazione su schermo (16:9)</PresentationFormat>
  <Paragraphs>137</Paragraphs>
  <Slides>20</Slides>
  <Notes>20</Notes>
  <HiddenSlides>0</HiddenSlides>
  <MMClips>0</MMClips>
  <ScaleCrop>false</ScaleCrop>
  <HeadingPairs>
    <vt:vector size="6" baseType="variant">
      <vt:variant>
        <vt:lpstr>Caratteri utilizzati</vt:lpstr>
      </vt:variant>
      <vt:variant>
        <vt:i4>6</vt:i4>
      </vt:variant>
      <vt:variant>
        <vt:lpstr>Tema</vt:lpstr>
      </vt:variant>
      <vt:variant>
        <vt:i4>1</vt:i4>
      </vt:variant>
      <vt:variant>
        <vt:lpstr>Titoli diapositive</vt:lpstr>
      </vt:variant>
      <vt:variant>
        <vt:i4>20</vt:i4>
      </vt:variant>
    </vt:vector>
  </HeadingPairs>
  <TitlesOfParts>
    <vt:vector size="27" baseType="lpstr">
      <vt:lpstr>Arial</vt:lpstr>
      <vt:lpstr>Wingdings 2</vt:lpstr>
      <vt:lpstr>Constantia</vt:lpstr>
      <vt:lpstr>Calibri</vt:lpstr>
      <vt:lpstr>Source Code Pro</vt:lpstr>
      <vt:lpstr>Bree Serif</vt:lpstr>
      <vt:lpstr>Equinozio</vt:lpstr>
      <vt:lpstr>Il Piano per la formazione docenti                2016/2019                                                           IISS DIAMANTE &amp; I O S. Demetrio Corone</vt:lpstr>
      <vt:lpstr>La formazione in servizio diventa obbligatoria, permanente e strutturale</vt:lpstr>
      <vt:lpstr>Autonomia organizzativa e didattica Valutazione e miglioramento Didattica per competenze e innovazione metodologica  Competenze di lingua straniera Competenze digitali e nuovi ambienti per l'apprendimento Scuola e Lavoro  Competenze di cittadinanza e cittadinanza globale Coesione sociale e prevenzione del disagio giovanile - Integrazione Inclusione disabilità</vt:lpstr>
      <vt:lpstr>standard professionali portfolio digitale piano individuale di sviluppo professionale</vt:lpstr>
      <vt:lpstr>Per il raggiungimento di Standard professionali: - Portfolio   raccoglierà la storia formativa e professionale  - Piano Individuale di Sviluppo Professionale  da elaborare sulla base delle esigenze del singolo docente</vt:lpstr>
      <vt:lpstr>Il portfolio professionale del docente avrà come punto di partenza il Bilancio delle competenze, già sperimentato per la formazione dei docenti neoassunti negli ultimi due anni. Le successive articolazioni sono: Curriculum professionale Attività didattica Piano individuale di sviluppo professionale</vt:lpstr>
      <vt:lpstr>Anagrafe delle professionalità (altre esperienze professionali, qualifiche e certificazioni, attività di ricerca e pubblicazioni) Storia formativa (quali e quanti percorsi, con quali risultati) Legame con il fascicolo personale del docente Progettazione, documentazione e riflessione sull’attività didattica aggiornato con le proposte di sviluppo professionale del docente (es. risorse didattiche prodotte, lavoro condotto nell’anno di prova, progettazione di particolari percorsi formativi)  </vt:lpstr>
      <vt:lpstr>Presentazione standard di PowerPoint</vt:lpstr>
      <vt:lpstr>Presentazione standard di PowerPoint</vt:lpstr>
      <vt:lpstr>           Tre macro-aree: Area delle competenze relative all’insegnamento (competenze didattiche) Area delle competenze relative alla partecipazione scolastica (competenze organizzative) Area delle competenze relative alla propria formazione (competenze professionali)   </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MIUR </vt:lpstr>
      <vt:lpstr>Presentazione standard di PowerPoint</vt:lpstr>
      <vt:lpstr>Lingue</vt:lpstr>
      <vt:lpstr>Presentazione standard di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Il piano per la formazione docenti Anno 2016/2019</dc:title>
  <dc:creator>samsung</dc:creator>
  <cp:lastModifiedBy>Utente1</cp:lastModifiedBy>
  <cp:revision>13</cp:revision>
  <dcterms:modified xsi:type="dcterms:W3CDTF">2016-10-28T16:17:06Z</dcterms:modified>
</cp:coreProperties>
</file>