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</p:sldIdLst>
  <p:sldSz cx="9144000" cy="6858000" type="screen4x3"/>
  <p:notesSz cx="6858000" cy="9144000"/>
  <p:photoAlbum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96" y="-43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egnaposto data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17" name="Segnaposto piè di pa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29" name="Segnaposto numero diapositiva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  <p:sp>
        <p:nvSpPr>
          <p:cNvPr id="32" name="Rettangol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ttangol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ttangol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ttangol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ttangol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ol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9" name="Sottotitol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it-IT" smtClean="0"/>
              <a:t>Fare clic per modificare lo stile del sottotitolo dello schema</a:t>
            </a:r>
            <a:endParaRPr kumimoji="0" lang="en-US"/>
          </a:p>
        </p:txBody>
      </p:sp>
      <p:sp>
        <p:nvSpPr>
          <p:cNvPr id="56" name="Rettangol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ttangol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ttangol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ttangol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igura a mano libera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igura a mano libera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igura a mano libera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igura a mano libera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igura a mano libera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igura a mano libera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igura a mano libera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igura a mano libera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igura a mano libera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igura a mano libera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igura a mano libera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igura a mano libera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igura a mano libera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igura a mano libera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igura a mano libera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ttangol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ttangol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5" name="Segnaposto contenuto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Rettangol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ttangol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ttangol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ttangol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ttangol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ttangol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ttangol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ttangol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ttangol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Connettore 1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uppo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Connettore 1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Connettore 1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ttore 1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ol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it-IT" smtClean="0"/>
              <a:t>Fare clic sull'icona per inserire un'immagine</a:t>
            </a:r>
            <a:endParaRPr kumimoji="0" lang="en-US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</p:txBody>
      </p:sp>
      <p:grpSp>
        <p:nvGrpSpPr>
          <p:cNvPr id="14" name="Gruppo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Connettore 1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Connettore 1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ttore 1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uppo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Connettore 1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onnettore 1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ttore 1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it-IT" smtClean="0"/>
              <a:t>Fare clic per modificare stili del testo dello schema</a:t>
            </a:r>
          </a:p>
          <a:p>
            <a:pPr lvl="1" eaLnBrk="1" latinLnBrk="0" hangingPunct="1"/>
            <a:r>
              <a:rPr lang="it-IT" smtClean="0"/>
              <a:t>Secondo livello</a:t>
            </a:r>
          </a:p>
          <a:p>
            <a:pPr lvl="2" eaLnBrk="1" latinLnBrk="0" hangingPunct="1"/>
            <a:r>
              <a:rPr lang="it-IT" smtClean="0"/>
              <a:t>Terzo livello</a:t>
            </a:r>
          </a:p>
          <a:p>
            <a:pPr lvl="3" eaLnBrk="1" latinLnBrk="0" hangingPunct="1"/>
            <a:r>
              <a:rPr lang="it-IT" smtClean="0"/>
              <a:t>Quarto livello</a:t>
            </a:r>
          </a:p>
          <a:p>
            <a:pPr lvl="4" eaLnBrk="1" latinLnBrk="0" hangingPunct="1"/>
            <a:r>
              <a:rPr lang="it-IT" smtClean="0"/>
              <a:t>Quinto livello</a:t>
            </a:r>
            <a:endParaRPr kumimoji="0" lang="en-US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tangol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ttangol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ttangol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ttangol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ttangol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ttangol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ttangol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ttangol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ttangol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egnaposto titolo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it-IT" smtClean="0"/>
              <a:t>Fare clic per modificare lo stile del titolo</a:t>
            </a:r>
            <a:endParaRPr kumimoji="0" lang="en-US"/>
          </a:p>
        </p:txBody>
      </p:sp>
      <p:sp>
        <p:nvSpPr>
          <p:cNvPr id="13" name="Segnaposto testo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it-IT" smtClean="0"/>
              <a:t>Fare clic per modificare stili del testo dello schema</a:t>
            </a:r>
          </a:p>
          <a:p>
            <a:pPr lvl="1" eaLnBrk="1" latinLnBrk="0" hangingPunct="1"/>
            <a:r>
              <a:rPr kumimoji="0" lang="it-IT" smtClean="0"/>
              <a:t>Secondo livello</a:t>
            </a:r>
          </a:p>
          <a:p>
            <a:pPr lvl="2" eaLnBrk="1" latinLnBrk="0" hangingPunct="1"/>
            <a:r>
              <a:rPr kumimoji="0" lang="it-IT" smtClean="0"/>
              <a:t>Terzo livello</a:t>
            </a:r>
          </a:p>
          <a:p>
            <a:pPr lvl="3" eaLnBrk="1" latinLnBrk="0" hangingPunct="1"/>
            <a:r>
              <a:rPr kumimoji="0" lang="it-IT" smtClean="0"/>
              <a:t>Quarto livello</a:t>
            </a:r>
          </a:p>
          <a:p>
            <a:pPr lvl="4" eaLnBrk="1" latinLnBrk="0" hangingPunct="1"/>
            <a:r>
              <a:rPr kumimoji="0" lang="it-IT" smtClean="0"/>
              <a:t>Quinto livello</a:t>
            </a:r>
            <a:endParaRPr kumimoji="0" lang="en-US"/>
          </a:p>
        </p:txBody>
      </p:sp>
      <p:sp>
        <p:nvSpPr>
          <p:cNvPr id="14" name="Segnaposto data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FD006D56-77B2-4537-9D9F-4B5248A0946C}" type="datetimeFigureOut">
              <a:rPr lang="it-IT" smtClean="0"/>
              <a:t>07/12/2016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it-IT"/>
          </a:p>
        </p:txBody>
      </p:sp>
      <p:sp>
        <p:nvSpPr>
          <p:cNvPr id="23" name="Segnaposto numero diapositiva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9A2D0F69-C4DB-4737-8CCD-F9479AC5D670}" type="slidenum">
              <a:rPr lang="it-IT" smtClean="0"/>
              <a:t>‹N›</a:t>
            </a:fld>
            <a:endParaRPr lang="it-IT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3400">
        <p14:reveal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p3"/><Relationship Id="rId2" Type="http://schemas.microsoft.com/office/2007/relationships/media" Target="../media/media1.mp3"/><Relationship Id="rId1" Type="http://schemas.openxmlformats.org/officeDocument/2006/relationships/tags" Target="../tags/tag1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Settimana </a:t>
            </a:r>
            <a:r>
              <a:rPr lang="it-IT" dirty="0" err="1" smtClean="0"/>
              <a:t>pnsd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Istituto omnicomprensivo di san </a:t>
            </a:r>
            <a:r>
              <a:rPr lang="it-IT" dirty="0" err="1" smtClean="0"/>
              <a:t>demetrio</a:t>
            </a:r>
            <a:r>
              <a:rPr lang="it-IT" dirty="0" smtClean="0"/>
              <a:t> corone</a:t>
            </a:r>
            <a:endParaRPr lang="it-IT" dirty="0"/>
          </a:p>
        </p:txBody>
      </p:sp>
      <p:pic>
        <p:nvPicPr>
          <p:cNvPr id="4" name="02 YEARS APART - Martin Taylor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78024" y="6093296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43136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14794">
        <p14:reveal/>
      </p:transition>
    </mc:Choice>
    <mc:Fallback>
      <p:transition spd="slow" advTm="1479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9">
                <p:cTn id="1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  <p:extLst>
    <p:ext uri="{E180D4A7-C9FB-4DFB-919C-405C955672EB}">
      <p14:showEvtLst xmlns:p14="http://schemas.microsoft.com/office/powerpoint/2010/main">
        <p14:playEvt time="669" objId="4"/>
        <p14:seekEvt time="10091" objId="4" seek="0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35983_10209472019816364_6161224147462134487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584273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046">
        <p14:reveal/>
      </p:transition>
    </mc:Choice>
    <mc:Fallback>
      <p:transition spd="slow" advTm="30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71052_10209472029176598_3786661065194591900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9841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857">
        <p14:reveal/>
      </p:transition>
    </mc:Choice>
    <mc:Fallback>
      <p:transition spd="slow" advTm="2857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71060_10209472146179523_2256582154728026840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30586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558">
        <p14:reveal/>
      </p:transition>
    </mc:Choice>
    <mc:Fallback>
      <p:transition spd="slow" advTm="355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79063_10209472128819089_4849983536105032722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716201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112">
        <p14:reveal/>
      </p:transition>
    </mc:Choice>
    <mc:Fallback>
      <p:transition spd="slow" advTm="211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81488_10209472112578683_7742621901330101353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971309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764">
        <p14:reveal/>
      </p:transition>
    </mc:Choice>
    <mc:Fallback>
      <p:transition spd="slow" advTm="476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81700_10209472104698486_7198382141331350130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904641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332">
        <p14:reveal/>
      </p:transition>
    </mc:Choice>
    <mc:Fallback>
      <p:transition spd="slow" advTm="5332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92663_10209472055977268_8802381551231954535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0573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054">
        <p14:reveal/>
      </p:transition>
    </mc:Choice>
    <mc:Fallback>
      <p:transition spd="slow" advTm="505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92734_10209472031416654_1795404272417052360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1513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046">
        <p14:reveal/>
      </p:transition>
    </mc:Choice>
    <mc:Fallback>
      <p:transition spd="slow" advTm="4046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92775_10209472020136372_6910092099517304410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002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753">
        <p14:reveal/>
      </p:transition>
    </mc:Choice>
    <mc:Fallback>
      <p:transition spd="slow" advTm="475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93476_10209472112418679_6486622695724586502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1185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103">
        <p14:reveal/>
      </p:transition>
    </mc:Choice>
    <mc:Fallback>
      <p:transition spd="slow" advTm="5103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193587_10209472134219224_1148857408007236407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7662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114">
        <p14:reveal/>
      </p:transition>
    </mc:Choice>
    <mc:Fallback>
      <p:transition spd="slow" advTm="5114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03186_10209472148019569_4828248424410992758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89265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278">
        <p14:reveal/>
      </p:transition>
    </mc:Choice>
    <mc:Fallback>
      <p:transition spd="slow" advTm="427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03235_10209472092938192_2143318588430921083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30900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3891">
        <p14:reveal/>
      </p:transition>
    </mc:Choice>
    <mc:Fallback>
      <p:transition spd="slow" advTm="3891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32229_10209472017336302_5756096307500351187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87511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4420">
        <p14:reveal/>
      </p:transition>
    </mc:Choice>
    <mc:Fallback>
      <p:transition spd="slow" advTm="442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32311_10209472017416304_4772828127157441701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62196598"/>
      </p:ext>
    </p:extLst>
  </p:cSld>
  <p:clrMapOvr>
    <a:masterClrMapping/>
  </p:clrMapOvr>
  <p:transition spd="slow" advClick="0" advTm="3208">
    <p:push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1187_10209472055697261_4764967731121669707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2823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2888">
        <p:split orient="vert"/>
      </p:transition>
    </mc:Choice>
    <mc:Fallback>
      <p:transition spd="slow" advClick="0" advTm="2888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1296_10209472130579133_746500407306919526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2641475"/>
      </p:ext>
    </p:extLst>
  </p:cSld>
  <p:clrMapOvr>
    <a:masterClrMapping/>
  </p:clrMapOvr>
  <p:transition spd="slow" advClick="0" advTm="8183">
    <p:randomBar dir="vert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1802_10209472051217149_1097710769910348902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3249745"/>
      </p:ext>
    </p:extLst>
  </p:cSld>
  <p:clrMapOvr>
    <a:masterClrMapping/>
  </p:clrMapOvr>
  <p:transition spd="slow" advClick="0" advTm="2860">
    <p:randomBar dir="vert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1900_10209472057577308_3166843724659741692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12925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4402">
        <p:circle/>
      </p:transition>
    </mc:Choice>
    <mc:Fallback>
      <p:transition spd="slow" advClick="0" advTm="4402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1984_10209472029736612_6653650229469006123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8599337"/>
      </p:ext>
    </p:extLst>
  </p:cSld>
  <p:clrMapOvr>
    <a:masterClrMapping/>
  </p:clrMapOvr>
  <p:transition spd="slow" advClick="0" advTm="4183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2024_10209472019336352_8090764765318959480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8546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2705">
        <p14:reveal/>
      </p:transition>
    </mc:Choice>
    <mc:Fallback>
      <p:transition spd="slow" advTm="2705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42024_10209472088218074_4924815523639754888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345384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400" advTm="5418">
        <p14:reveal/>
      </p:transition>
    </mc:Choice>
    <mc:Fallback>
      <p:transition spd="slow" advTm="5418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53368_10209472051817164_2814318274278723836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0" y="0"/>
            <a:ext cx="4572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7822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Click="0" advTm="4427">
        <p:split orient="vert"/>
      </p:transition>
    </mc:Choice>
    <mc:Fallback>
      <p:transition spd="slow" advClick="0" advTm="4427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15253460_10209472131979168_6138036295683586545_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0"/>
            <a:ext cx="9144000" cy="6096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14390022"/>
      </p:ext>
    </p:extLst>
  </p:cSld>
  <p:clrMapOvr>
    <a:masterClrMapping/>
  </p:clrMapOvr>
  <p:transition spd="slow" advClick="0" advTm="6915">
    <p:randomBar dir="vert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giornata pnsd costume 1"/>
          <p:cNvPicPr>
            <a:picLocks noGrp="1" noChangeAspect="1"/>
          </p:cNvPicPr>
          <p:nvPr isPhoto="1"/>
        </p:nvPicPr>
        <p:blipFill>
          <a:blip r:embed="rId2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87777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800" advClick="0" advTm="2862">
        <p:circle/>
      </p:transition>
    </mc:Choice>
    <mc:Fallback>
      <p:transition spd="slow" advClick="0" advTm="2862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giornata pnsd intermezzo musical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5800"/>
            <a:ext cx="9144000" cy="54864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35401814"/>
      </p:ext>
    </p:extLst>
  </p:cSld>
  <p:clrMapOvr>
    <a:masterClrMapping/>
  </p:clrMapOvr>
  <p:transition spd="slow" advClick="0" advTm="5699">
    <p:push dir="u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magine 1" descr="giornata pnsd2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99772419"/>
      </p:ext>
    </p:extLst>
  </p:cSld>
  <p:clrMapOvr>
    <a:masterClrMapping/>
  </p:clrMapOvr>
  <p:transition spd="slow" advClick="0" advTm="5190">
    <p:randomBar dir="vert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9|1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36</TotalTime>
  <Words>8</Words>
  <Application>Microsoft Office PowerPoint</Application>
  <PresentationFormat>Presentazione su schermo (4:3)</PresentationFormat>
  <Paragraphs>2</Paragraphs>
  <Slides>28</Slides>
  <Notes>0</Notes>
  <HiddenSlides>0</HiddenSlides>
  <MMClips>1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28</vt:i4>
      </vt:variant>
    </vt:vector>
  </HeadingPairs>
  <TitlesOfParts>
    <vt:vector size="29" baseType="lpstr">
      <vt:lpstr>Metro</vt:lpstr>
      <vt:lpstr>Settimana pnsd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Settimana pnsd</dc:title>
  <dc:creator>lello</dc:creator>
  <cp:lastModifiedBy>lello</cp:lastModifiedBy>
  <cp:revision>4</cp:revision>
  <dcterms:created xsi:type="dcterms:W3CDTF">2016-12-07T06:57:36Z</dcterms:created>
  <dcterms:modified xsi:type="dcterms:W3CDTF">2016-12-07T07:34:34Z</dcterms:modified>
</cp:coreProperties>
</file>