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3" r:id="rId2"/>
    <p:sldMasterId id="2147483654" r:id="rId3"/>
    <p:sldMasterId id="2147483655" r:id="rId4"/>
    <p:sldMasterId id="2147483656" r:id="rId5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  <p15:guide id="3" pos="340">
          <p15:clr>
            <a:srgbClr val="000000"/>
          </p15:clr>
        </p15:guide>
        <p15:guide id="4" orient="horz" pos="3974">
          <p15:clr>
            <a:srgbClr val="000000"/>
          </p15:clr>
        </p15:guide>
        <p15:guide id="5" pos="5420">
          <p15:clr>
            <a:srgbClr val="000000"/>
          </p15:clr>
        </p15:guide>
        <p15:guide id="6" orient="horz" pos="346">
          <p15:clr>
            <a:srgbClr val="000000"/>
          </p15:clr>
        </p15:guide>
        <p15:guide id="7" pos="476">
          <p15:clr>
            <a:srgbClr val="000000"/>
          </p15:clr>
        </p15:guide>
        <p15:guide id="8" orient="horz" pos="482">
          <p15:clr>
            <a:srgbClr val="000000"/>
          </p15:clr>
        </p15:guide>
        <p15:guide id="9" orient="horz" pos="3838">
          <p15:clr>
            <a:srgbClr val="000000"/>
          </p15:clr>
        </p15:guide>
        <p15:guide id="10" pos="5284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560" y="60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00" cy="9942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>
            <a:spLocks noGrp="1"/>
          </p:cNvSpPr>
          <p:nvPr>
            <p:ph type="body" idx="1"/>
          </p:nvPr>
        </p:nvSpPr>
        <p:spPr>
          <a:xfrm>
            <a:off x="755651" y="1513946"/>
            <a:ext cx="7632600" cy="45789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None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ims Slide">
  <p:cSld name="Aims Slid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>
            <a:spLocks noGrp="1"/>
          </p:cNvSpPr>
          <p:nvPr>
            <p:ph type="body" idx="1"/>
          </p:nvPr>
        </p:nvSpPr>
        <p:spPr>
          <a:xfrm>
            <a:off x="628650" y="1127760"/>
            <a:ext cx="7886700" cy="14097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 sz="1665">
                <a:latin typeface="Arial"/>
                <a:ea typeface="Arial"/>
                <a:cs typeface="Arial"/>
                <a:sym typeface="Arial"/>
              </a:defRPr>
            </a:lvl1pPr>
            <a:lvl2pPr marL="91440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Char char="•"/>
              <a:defRPr sz="1480"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>
            <a:spLocks noGrp="1"/>
          </p:cNvSpPr>
          <p:nvPr>
            <p:ph type="title"/>
          </p:nvPr>
        </p:nvSpPr>
        <p:spPr>
          <a:xfrm>
            <a:off x="490537" y="695325"/>
            <a:ext cx="8163000" cy="11508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>
            <a:spLocks noGrp="1"/>
          </p:cNvSpPr>
          <p:nvPr>
            <p:ph type="body" idx="1"/>
          </p:nvPr>
        </p:nvSpPr>
        <p:spPr>
          <a:xfrm>
            <a:off x="490537" y="1957387"/>
            <a:ext cx="8163000" cy="43878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457200" y="438150"/>
            <a:ext cx="8220000" cy="5958000"/>
          </a:xfrm>
          <a:prstGeom prst="roundRect">
            <a:avLst>
              <a:gd name="adj" fmla="val 572"/>
            </a:avLst>
          </a:prstGeom>
          <a:solidFill>
            <a:schemeClr val="lt1">
              <a:alpha val="89800"/>
            </a:schemeClr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" name="Google Shape;15;p3"/>
          <p:cNvSpPr>
            <a:spLocks noGrp="1"/>
          </p:cNvSpPr>
          <p:nvPr>
            <p:ph type="title"/>
          </p:nvPr>
        </p:nvSpPr>
        <p:spPr>
          <a:xfrm>
            <a:off x="490537" y="695325"/>
            <a:ext cx="8163000" cy="11508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>
            <a:spLocks noGrp="1"/>
          </p:cNvSpPr>
          <p:nvPr>
            <p:ph type="body" idx="1"/>
          </p:nvPr>
        </p:nvSpPr>
        <p:spPr>
          <a:xfrm>
            <a:off x="490537" y="1957387"/>
            <a:ext cx="8163000" cy="43878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>
            <a:spLocks noGrp="1"/>
          </p:cNvSpPr>
          <p:nvPr>
            <p:ph type="title"/>
          </p:nvPr>
        </p:nvSpPr>
        <p:spPr>
          <a:xfrm>
            <a:off x="490537" y="695325"/>
            <a:ext cx="8163000" cy="11508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>
            <a:spLocks noGrp="1"/>
          </p:cNvSpPr>
          <p:nvPr>
            <p:ph type="body" idx="1"/>
          </p:nvPr>
        </p:nvSpPr>
        <p:spPr>
          <a:xfrm>
            <a:off x="490537" y="1957387"/>
            <a:ext cx="8163000" cy="43878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>
            <a:spLocks noGrp="1"/>
          </p:cNvSpPr>
          <p:nvPr>
            <p:ph type="title"/>
          </p:nvPr>
        </p:nvSpPr>
        <p:spPr>
          <a:xfrm>
            <a:off x="490537" y="695325"/>
            <a:ext cx="8163000" cy="11508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7"/>
          <p:cNvSpPr>
            <a:spLocks noGrp="1"/>
          </p:cNvSpPr>
          <p:nvPr>
            <p:ph type="body" idx="1"/>
          </p:nvPr>
        </p:nvSpPr>
        <p:spPr>
          <a:xfrm>
            <a:off x="490537" y="1957387"/>
            <a:ext cx="8163000" cy="43878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/>
          <p:nvPr/>
        </p:nvSpPr>
        <p:spPr>
          <a:xfrm>
            <a:off x="503237" y="2930525"/>
            <a:ext cx="8137500" cy="3414600"/>
          </a:xfrm>
          <a:prstGeom prst="roundRect">
            <a:avLst>
              <a:gd name="adj" fmla="val 1384"/>
            </a:avLst>
          </a:prstGeom>
          <a:solidFill>
            <a:srgbClr val="FFF9E7"/>
          </a:solidFill>
          <a:ln w="25400" cap="rnd" cmpd="sng">
            <a:solidFill>
              <a:srgbClr val="FEFBD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9" name="Google Shape;29;p8"/>
          <p:cNvSpPr/>
          <p:nvPr/>
        </p:nvSpPr>
        <p:spPr>
          <a:xfrm>
            <a:off x="503237" y="512762"/>
            <a:ext cx="8137500" cy="2192400"/>
          </a:xfrm>
          <a:prstGeom prst="roundRect">
            <a:avLst>
              <a:gd name="adj" fmla="val 1384"/>
            </a:avLst>
          </a:prstGeom>
          <a:solidFill>
            <a:srgbClr val="FFF9E7"/>
          </a:solidFill>
          <a:ln w="25400" cap="rnd" cmpd="sng">
            <a:solidFill>
              <a:srgbClr val="FEFBD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30" name="Google Shape;30;p8"/>
          <p:cNvSpPr txBox="1"/>
          <p:nvPr/>
        </p:nvSpPr>
        <p:spPr>
          <a:xfrm>
            <a:off x="628650" y="3071812"/>
            <a:ext cx="78867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Success Criteria</a:t>
            </a:r>
            <a:endParaRPr/>
          </a:p>
        </p:txBody>
      </p:sp>
      <p:sp>
        <p:nvSpPr>
          <p:cNvPr id="31" name="Google Shape;31;p8"/>
          <p:cNvSpPr txBox="1"/>
          <p:nvPr/>
        </p:nvSpPr>
        <p:spPr>
          <a:xfrm>
            <a:off x="628650" y="735012"/>
            <a:ext cx="7886700" cy="5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Aim</a:t>
            </a:r>
            <a:endParaRPr/>
          </a:p>
        </p:txBody>
      </p:sp>
      <p:sp>
        <p:nvSpPr>
          <p:cNvPr id="32" name="Google Shape;32;p8"/>
          <p:cNvSpPr txBox="1"/>
          <p:nvPr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000" tIns="252000" rIns="252000" bIns="1800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Statement 1 Lorem ipsum dolor sit amet, consectetur adipiscing elit.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Statement 2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Sub statement</a:t>
            </a:r>
            <a:endParaRPr/>
          </a:p>
        </p:txBody>
      </p:sp>
      <p:sp>
        <p:nvSpPr>
          <p:cNvPr id="33" name="Google Shape;33;p8"/>
          <p:cNvSpPr>
            <a:spLocks noGrp="1"/>
          </p:cNvSpPr>
          <p:nvPr>
            <p:ph type="title"/>
          </p:nvPr>
        </p:nvSpPr>
        <p:spPr>
          <a:xfrm>
            <a:off x="490537" y="695325"/>
            <a:ext cx="8163000" cy="1150800"/>
          </a:xfrm>
          <a:prstGeom prst="roundRect">
            <a:avLst>
              <a:gd name="adj" fmla="val 2082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>
            <a:spLocks noGrp="1"/>
          </p:cNvSpPr>
          <p:nvPr>
            <p:ph type="body" idx="1"/>
          </p:nvPr>
        </p:nvSpPr>
        <p:spPr>
          <a:xfrm>
            <a:off x="490537" y="1957387"/>
            <a:ext cx="8163000" cy="43878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C1C1C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/>
        </p:nvSpPr>
        <p:spPr>
          <a:xfrm>
            <a:off x="1431925" y="384175"/>
            <a:ext cx="6267600" cy="1895400"/>
          </a:xfrm>
          <a:prstGeom prst="rect">
            <a:avLst/>
          </a:prstGeom>
          <a:solidFill>
            <a:srgbClr val="00B2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Il cyberbullismo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>
            <a:spLocks noGrp="1"/>
          </p:cNvSpPr>
          <p:nvPr>
            <p:ph type="title"/>
          </p:nvPr>
        </p:nvSpPr>
        <p:spPr>
          <a:xfrm>
            <a:off x="755650" y="522287"/>
            <a:ext cx="7632600" cy="966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Il cyberbullismo</a:t>
            </a:r>
            <a:endParaRPr/>
          </a:p>
        </p:txBody>
      </p:sp>
      <p:sp>
        <p:nvSpPr>
          <p:cNvPr id="47" name="Google Shape;47;p11"/>
          <p:cNvSpPr/>
          <p:nvPr/>
        </p:nvSpPr>
        <p:spPr>
          <a:xfrm>
            <a:off x="755650" y="1644650"/>
            <a:ext cx="7632600" cy="11889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8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Che cos’è il cyberbullismo?</a:t>
            </a:r>
            <a:endParaRPr/>
          </a:p>
          <a:p>
            <a:pPr marL="431800" marR="0" lvl="0" indent="-323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In quali modi pensi che si manifesti il cyberbullismo? </a:t>
            </a:r>
            <a:endParaRPr/>
          </a:p>
        </p:txBody>
      </p:sp>
      <p:sp>
        <p:nvSpPr>
          <p:cNvPr id="48" name="Google Shape;48;p11"/>
          <p:cNvSpPr/>
          <p:nvPr/>
        </p:nvSpPr>
        <p:spPr>
          <a:xfrm>
            <a:off x="828675" y="4327525"/>
            <a:ext cx="1765200" cy="1765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A72D6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Qualcuno pubblica deliberatamente una tua foto sgradevole o imbarazzante sui social media senza il tuo permesso.</a:t>
            </a:r>
            <a:endParaRPr/>
          </a:p>
        </p:txBody>
      </p:sp>
      <p:sp>
        <p:nvSpPr>
          <p:cNvPr id="49" name="Google Shape;49;p11"/>
          <p:cNvSpPr/>
          <p:nvPr/>
        </p:nvSpPr>
        <p:spPr>
          <a:xfrm>
            <a:off x="2276475" y="2719387"/>
            <a:ext cx="1765200" cy="1765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A72D6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Ricevere email sgradevoli o inappropriate</a:t>
            </a:r>
            <a:endParaRPr/>
          </a:p>
        </p:txBody>
      </p:sp>
      <p:sp>
        <p:nvSpPr>
          <p:cNvPr id="50" name="Google Shape;50;p11"/>
          <p:cNvSpPr/>
          <p:nvPr/>
        </p:nvSpPr>
        <p:spPr>
          <a:xfrm>
            <a:off x="3725862" y="4327525"/>
            <a:ext cx="1765200" cy="1765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A72D6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Scherzi telefonici</a:t>
            </a:r>
            <a:endParaRPr/>
          </a:p>
        </p:txBody>
      </p:sp>
      <p:sp>
        <p:nvSpPr>
          <p:cNvPr id="51" name="Google Shape;51;p11"/>
          <p:cNvSpPr/>
          <p:nvPr/>
        </p:nvSpPr>
        <p:spPr>
          <a:xfrm>
            <a:off x="5173662" y="2719387"/>
            <a:ext cx="1765200" cy="1765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A72D6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Commenti sgradevoli sui social media.</a:t>
            </a:r>
            <a:endParaRPr/>
          </a:p>
        </p:txBody>
      </p:sp>
      <p:sp>
        <p:nvSpPr>
          <p:cNvPr id="52" name="Google Shape;52;p11"/>
          <p:cNvSpPr/>
          <p:nvPr/>
        </p:nvSpPr>
        <p:spPr>
          <a:xfrm>
            <a:off x="6623050" y="4327525"/>
            <a:ext cx="1765200" cy="1765200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A72D6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Ricevere messaggi di testo sgradevoli o inappropriati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>
            <a:spLocks noGrp="1"/>
          </p:cNvSpPr>
          <p:nvPr>
            <p:ph type="title"/>
          </p:nvPr>
        </p:nvSpPr>
        <p:spPr>
          <a:xfrm>
            <a:off x="755650" y="549275"/>
            <a:ext cx="7632600" cy="1254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Cosa dovresti fare se tu o qualcuno che conosci, fosse vittima di bullismo?</a:t>
            </a:r>
            <a:endParaRPr/>
          </a:p>
        </p:txBody>
      </p:sp>
      <p:sp>
        <p:nvSpPr>
          <p:cNvPr id="58" name="Google Shape;58;p12"/>
          <p:cNvSpPr/>
          <p:nvPr/>
        </p:nvSpPr>
        <p:spPr>
          <a:xfrm>
            <a:off x="755650" y="1803400"/>
            <a:ext cx="7632600" cy="6873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8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Dillo ad un adulto di cui ti fidi, ad esempio un genitore, un insegnante, un membro adulto della vostra famiglia.</a:t>
            </a:r>
            <a:endParaRPr/>
          </a:p>
        </p:txBody>
      </p:sp>
      <p:sp>
        <p:nvSpPr>
          <p:cNvPr id="59" name="Google Shape;59;p12"/>
          <p:cNvSpPr/>
          <p:nvPr/>
        </p:nvSpPr>
        <p:spPr>
          <a:xfrm>
            <a:off x="755650" y="2595562"/>
            <a:ext cx="7632600" cy="6954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8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Non rispondete mai a nessuna forma di cyberbullismo. Dite a qualcuno cosa sta succedendo.</a:t>
            </a:r>
            <a:endParaRPr/>
          </a:p>
        </p:txBody>
      </p:sp>
      <p:sp>
        <p:nvSpPr>
          <p:cNvPr id="60" name="Google Shape;60;p12"/>
          <p:cNvSpPr/>
          <p:nvPr/>
        </p:nvSpPr>
        <p:spPr>
          <a:xfrm>
            <a:off x="755650" y="3397250"/>
            <a:ext cx="7632600" cy="8652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8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Utilizzare il pulsante 'Segnala' per segnalare un problema al sito dei social che usi.</a:t>
            </a:r>
            <a:endParaRPr/>
          </a:p>
        </p:txBody>
      </p:sp>
      <p:sp>
        <p:nvSpPr>
          <p:cNvPr id="61" name="Google Shape;61;p12"/>
          <p:cNvSpPr/>
          <p:nvPr/>
        </p:nvSpPr>
        <p:spPr>
          <a:xfrm>
            <a:off x="755650" y="4367212"/>
            <a:ext cx="7632600" cy="8652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8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Mostra tutto ciò che ricevi a un adulto responsabile, in modo che possa aiutarti.</a:t>
            </a:r>
            <a:endParaRPr/>
          </a:p>
        </p:txBody>
      </p:sp>
      <p:sp>
        <p:nvSpPr>
          <p:cNvPr id="62" name="Google Shape;62;p12"/>
          <p:cNvSpPr/>
          <p:nvPr/>
        </p:nvSpPr>
        <p:spPr>
          <a:xfrm>
            <a:off x="755650" y="5338762"/>
            <a:ext cx="7632600" cy="8652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31800" marR="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900"/>
              <a:buFont typeface="Noto Sans Symbols"/>
              <a:buChar char="●"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Non tenerlo nascosto! Moltissime persone sono al tuo fianco per aiutarti.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>
            <a:spLocks noGrp="1"/>
          </p:cNvSpPr>
          <p:nvPr>
            <p:ph type="title"/>
          </p:nvPr>
        </p:nvSpPr>
        <p:spPr>
          <a:xfrm>
            <a:off x="755650" y="1001712"/>
            <a:ext cx="7632600" cy="12558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Guardate questi scenari. Sapresti come comportarti in queste situazioni?</a:t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1238250" y="2595562"/>
            <a:ext cx="3930600" cy="32481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Scenario 1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Stai parlando online con alcuni compagni di scuola. Improvvisamente la conversazione diventa sgradevole e un'altra persona dice cose offensive sulla tua famiglia. Cosa dovresti fare?</a:t>
            </a:r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1500" y="2257425"/>
            <a:ext cx="2479675" cy="3586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/>
          <p:nvPr/>
        </p:nvSpPr>
        <p:spPr>
          <a:xfrm>
            <a:off x="755650" y="765175"/>
            <a:ext cx="7632600" cy="29733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Scenario 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Hai ricevuto un brutto messaggio da qualcuno della tua classe. Cosa potresti fare per evitare un litigio o episodi di bullismo?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5100" y="3429000"/>
            <a:ext cx="3573461" cy="2414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>
            <a:off x="755650" y="765175"/>
            <a:ext cx="7632600" cy="29733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Scenario 3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I tuoi genitori ti hanno permesso di avere un profilo sui social media. Alcune persone che conosci a scuola hanno postato dei brutti commenti sul tuo aspetto sotto una delle tue fotografie. Cosa dovresti fare?</a:t>
            </a:r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3087" y="3536950"/>
            <a:ext cx="4413251" cy="3005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>
            <a:spLocks noGrp="1"/>
          </p:cNvSpPr>
          <p:nvPr>
            <p:ph type="title"/>
          </p:nvPr>
        </p:nvSpPr>
        <p:spPr>
          <a:xfrm>
            <a:off x="755650" y="549275"/>
            <a:ext cx="7632600" cy="744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252000" tIns="252000" rIns="252000" bIns="252000" anchor="ctr" anchorCtr="1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Riflessioni</a:t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755650" y="1631950"/>
            <a:ext cx="7632600" cy="2973300"/>
          </a:xfrm>
          <a:prstGeom prst="roundRect">
            <a:avLst>
              <a:gd name="adj" fmla="val 558"/>
            </a:avLst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085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Cosa hai imparato oggi che ti aiuterà a riconoscere il bullismo?</a:t>
            </a:r>
            <a:endParaRPr/>
          </a:p>
          <a:p>
            <a:pPr marL="45085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C1C1C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1C1C1C"/>
                </a:solidFill>
                <a:latin typeface="Arial"/>
                <a:ea typeface="Arial"/>
                <a:cs typeface="Arial"/>
                <a:sym typeface="Arial"/>
              </a:rPr>
              <a:t>Pensi che sapresti cosa fare e con chi parlare se tu, o qualcuno che conosci, fosse vittima di bullismo?</a:t>
            </a:r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6450" y="3429000"/>
            <a:ext cx="2451100" cy="252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Twinkl Template">
      <a:dk1>
        <a:srgbClr val="1C1C1C"/>
      </a:dk1>
      <a:lt1>
        <a:srgbClr val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</Words>
  <Application>Microsoft Office PowerPoint</Application>
  <PresentationFormat>Presentazione su schermo (4:3)</PresentationFormat>
  <Paragraphs>28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8</vt:i4>
      </vt:variant>
    </vt:vector>
  </HeadingPairs>
  <TitlesOfParts>
    <vt:vector size="16" baseType="lpstr">
      <vt:lpstr>Arial</vt:lpstr>
      <vt:lpstr>Calibri</vt:lpstr>
      <vt:lpstr>Noto Sans Symbols</vt:lpstr>
      <vt:lpstr>1_Office Theme</vt:lpstr>
      <vt:lpstr>2_Office Theme</vt:lpstr>
      <vt:lpstr>4_Office Theme</vt:lpstr>
      <vt:lpstr>Office Theme</vt:lpstr>
      <vt:lpstr>3_Office Theme</vt:lpstr>
      <vt:lpstr>Presentazione standard di PowerPoint</vt:lpstr>
      <vt:lpstr>Il cyberbullismo</vt:lpstr>
      <vt:lpstr>Cosa dovresti fare se tu o qualcuno che conosci, fosse vittima di bullismo?</vt:lpstr>
      <vt:lpstr>Guardate questi scenari. Sapresti come comportarti in queste situazioni?</vt:lpstr>
      <vt:lpstr>Presentazione standard di PowerPoint</vt:lpstr>
      <vt:lpstr>Presentazione standard di PowerPoint</vt:lpstr>
      <vt:lpstr>Riflessioni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Fenisia</dc:creator>
  <cp:lastModifiedBy>fenisia serembe</cp:lastModifiedBy>
  <cp:revision>1</cp:revision>
  <dcterms:modified xsi:type="dcterms:W3CDTF">2021-02-06T16:39:15Z</dcterms:modified>
</cp:coreProperties>
</file>